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57" r:id="rId3"/>
    <p:sldId id="258" r:id="rId4"/>
    <p:sldId id="261" r:id="rId5"/>
    <p:sldId id="271" r:id="rId6"/>
    <p:sldId id="273" r:id="rId7"/>
    <p:sldId id="274" r:id="rId8"/>
    <p:sldId id="275" r:id="rId9"/>
    <p:sldId id="276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14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12D9-BA7B-4772-8328-4D5D52B86BB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104256-96BA-4201-B070-187BB4EE0F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12D9-BA7B-4772-8328-4D5D52B86BB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4256-96BA-4201-B070-187BB4EE0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12D9-BA7B-4772-8328-4D5D52B86BB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4256-96BA-4201-B070-187BB4EE0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3812D9-BA7B-4772-8328-4D5D52B86BB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104256-96BA-4201-B070-187BB4EE0F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12D9-BA7B-4772-8328-4D5D52B86BB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104256-96BA-4201-B070-187BB4EE0F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12D9-BA7B-4772-8328-4D5D52B86BB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104256-96BA-4201-B070-187BB4EE0F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12D9-BA7B-4772-8328-4D5D52B86BB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104256-96BA-4201-B070-187BB4EE0F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173812D9-BA7B-4772-8328-4D5D52B86BB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104256-96BA-4201-B070-187BB4EE0F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12D9-BA7B-4772-8328-4D5D52B86BB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4256-96BA-4201-B070-187BB4EE0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12D9-BA7B-4772-8328-4D5D52B86BB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104256-96BA-4201-B070-187BB4EE0F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12D9-BA7B-4772-8328-4D5D52B86BB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104256-96BA-4201-B070-187BB4EE0F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812D9-BA7B-4772-8328-4D5D52B86BB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04256-96BA-4201-B070-187BB4EE0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1488" y="4797152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Bahnschrift Light SemiCondensed" panose="020B0502040204020203" pitchFamily="34" charset="0"/>
              </a:rPr>
              <a:t>Хабаровский бренд школьной формы для девочек </a:t>
            </a:r>
            <a:endParaRPr lang="ru-RU" sz="4800" dirty="0">
              <a:latin typeface="Bahnschrift Light SemiCondensed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600" y="132656"/>
            <a:ext cx="4237100" cy="453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67"/>
    </mc:Choice>
    <mc:Fallback xmlns="">
      <p:transition spd="slow" advTm="1766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39752" y="3573016"/>
            <a:ext cx="4224528" cy="3886200"/>
          </a:xfrm>
        </p:spPr>
        <p:txBody>
          <a:bodyPr/>
          <a:lstStyle/>
          <a:p>
            <a:pPr algn="ctr"/>
            <a:r>
              <a:rPr lang="ru-RU" sz="2400" dirty="0">
                <a:latin typeface="Bahnschrift Light SemiCondensed" panose="020B0502040204020203" pitchFamily="34" charset="0"/>
              </a:rPr>
              <a:t>- Стоимость от </a:t>
            </a:r>
            <a:r>
              <a:rPr lang="ru-RU" sz="2400" dirty="0" smtClean="0">
                <a:latin typeface="Bahnschrift Light SemiCondensed" panose="020B0502040204020203" pitchFamily="34" charset="0"/>
              </a:rPr>
              <a:t>1100 до 1800  рублей</a:t>
            </a:r>
            <a:endParaRPr lang="ru-RU" sz="2400" dirty="0">
              <a:latin typeface="Bahnschrift Light SemiCondensed" panose="020B0502040204020203" pitchFamily="34" charset="0"/>
            </a:endParaRPr>
          </a:p>
          <a:p>
            <a:r>
              <a:rPr lang="ru-RU" sz="2400" dirty="0">
                <a:latin typeface="Bahnschrift Light SemiCondensed" panose="020B0502040204020203" pitchFamily="34" charset="0"/>
              </a:rPr>
              <a:t>- Размеры от </a:t>
            </a:r>
            <a:r>
              <a:rPr lang="ru-RU" sz="2400" dirty="0" smtClean="0">
                <a:latin typeface="Bahnschrift Light SemiCondensed" panose="020B0502040204020203" pitchFamily="34" charset="0"/>
              </a:rPr>
              <a:t>36 </a:t>
            </a:r>
            <a:r>
              <a:rPr lang="ru-RU" sz="2400" dirty="0">
                <a:latin typeface="Bahnschrift Light SemiCondensed" panose="020B0502040204020203" pitchFamily="34" charset="0"/>
              </a:rPr>
              <a:t>до </a:t>
            </a:r>
            <a:r>
              <a:rPr lang="ru-RU" sz="2400" dirty="0" smtClean="0">
                <a:latin typeface="Bahnschrift Light SemiCondensed" panose="020B0502040204020203" pitchFamily="34" charset="0"/>
              </a:rPr>
              <a:t>50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500174"/>
            <a:ext cx="6143668" cy="200026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Bahnschrift Light SemiCondensed" panose="020B0502040204020203" pitchFamily="34" charset="0"/>
              </a:rPr>
              <a:t>Платья для </a:t>
            </a:r>
            <a:r>
              <a:rPr lang="ru-RU" sz="4400" dirty="0" smtClean="0">
                <a:latin typeface="Bahnschrift Light SemiCondensed" panose="020B0502040204020203" pitchFamily="34" charset="0"/>
              </a:rPr>
              <a:t>старшеклассниц</a:t>
            </a:r>
            <a:endParaRPr lang="ru-RU" sz="44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04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2"/>
    </mc:Choice>
    <mc:Fallback xmlns="">
      <p:transition spd="slow" advTm="1108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9997"/>
            <a:ext cx="4176464" cy="625789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36145"/>
            <a:ext cx="4283968" cy="623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5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16"/>
    </mc:Choice>
    <mc:Fallback xmlns="">
      <p:transition spd="slow" advTm="1611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1520" y="342702"/>
            <a:ext cx="4176464" cy="625248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36145"/>
            <a:ext cx="4283968" cy="623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5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16"/>
    </mc:Choice>
    <mc:Fallback xmlns="">
      <p:transition spd="slow" advTm="1611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53325" y="342702"/>
            <a:ext cx="4172853" cy="625248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0193" y="336145"/>
            <a:ext cx="4271597" cy="623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5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16"/>
    </mc:Choice>
    <mc:Fallback xmlns="">
      <p:transition spd="slow" advTm="1611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59657" y="342702"/>
            <a:ext cx="4160189" cy="625248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1161" y="336145"/>
            <a:ext cx="4149661" cy="623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5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16"/>
    </mc:Choice>
    <mc:Fallback xmlns="">
      <p:transition spd="slow" advTm="1611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85918" y="2500306"/>
            <a:ext cx="6000792" cy="3429024"/>
          </a:xfrm>
        </p:spPr>
        <p:txBody>
          <a:bodyPr/>
          <a:lstStyle/>
          <a:p>
            <a:pPr algn="ctr"/>
            <a:r>
              <a:rPr lang="ru-RU" sz="2400" dirty="0">
                <a:latin typeface="Bahnschrift Light SemiCondensed" panose="020B0502040204020203" pitchFamily="34" charset="0"/>
              </a:rPr>
              <a:t>- Стоимость </a:t>
            </a:r>
            <a:r>
              <a:rPr lang="ru-RU" sz="2400" dirty="0" smtClean="0">
                <a:latin typeface="Bahnschrift Light SemiCondensed" panose="020B0502040204020203" pitchFamily="34" charset="0"/>
              </a:rPr>
              <a:t>от 600 до 1200  рублей</a:t>
            </a:r>
            <a:endParaRPr lang="ru-RU" sz="2400" dirty="0">
              <a:latin typeface="Bahnschrift Light SemiCondensed" panose="020B0502040204020203" pitchFamily="34" charset="0"/>
            </a:endParaRPr>
          </a:p>
          <a:p>
            <a:r>
              <a:rPr lang="ru-RU" sz="2400" dirty="0">
                <a:latin typeface="Bahnschrift Light SemiCondensed" panose="020B0502040204020203" pitchFamily="34" charset="0"/>
              </a:rPr>
              <a:t>- Размеры от </a:t>
            </a:r>
            <a:r>
              <a:rPr lang="ru-RU" sz="2400" dirty="0" smtClean="0">
                <a:latin typeface="Bahnschrift Light SemiCondensed" panose="020B0502040204020203" pitchFamily="34" charset="0"/>
              </a:rPr>
              <a:t>116 </a:t>
            </a:r>
            <a:r>
              <a:rPr lang="ru-RU" sz="2400" dirty="0">
                <a:latin typeface="Bahnschrift Light SemiCondensed" panose="020B0502040204020203" pitchFamily="34" charset="0"/>
              </a:rPr>
              <a:t>до </a:t>
            </a:r>
            <a:r>
              <a:rPr lang="ru-RU" sz="2400" dirty="0" smtClean="0">
                <a:latin typeface="Bahnschrift Light SemiCondensed" panose="020B0502040204020203" pitchFamily="34" charset="0"/>
              </a:rPr>
              <a:t>152</a:t>
            </a:r>
          </a:p>
          <a:p>
            <a:r>
              <a:rPr lang="ru-RU" sz="2400" dirty="0" smtClean="0">
                <a:latin typeface="Bahnschrift Light SemiCondensed" panose="020B0502040204020203" pitchFamily="34" charset="0"/>
              </a:rPr>
              <a:t>- Размеры от 36 до 48</a:t>
            </a:r>
          </a:p>
          <a:p>
            <a:endParaRPr lang="ru-RU" sz="2400" dirty="0" smtClean="0">
              <a:latin typeface="Bahnschrift Light SemiCondensed" panose="020B0502040204020203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500174"/>
            <a:ext cx="6143668" cy="128588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Bahnschrift Light SemiCondensed" panose="020B0502040204020203" pitchFamily="34" charset="0"/>
              </a:rPr>
              <a:t>Фартуки</a:t>
            </a:r>
            <a:endParaRPr lang="ru-RU" sz="44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04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2"/>
    </mc:Choice>
    <mc:Fallback xmlns="">
      <p:transition spd="slow" advTm="1108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59657" y="349073"/>
            <a:ext cx="4160189" cy="623974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1161" y="341963"/>
            <a:ext cx="4149661" cy="622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5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16"/>
    </mc:Choice>
    <mc:Fallback xmlns="">
      <p:transition spd="slow" advTm="1611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141901" y="116632"/>
            <a:ext cx="6948216" cy="3886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dirty="0" smtClean="0">
                <a:latin typeface="Bahnschrift Light SemiCondensed" panose="020B0502040204020203" pitchFamily="34" charset="0"/>
              </a:rPr>
              <a:t>Всегда рады новым клиентам!</a:t>
            </a:r>
            <a:endParaRPr lang="ru-RU" sz="5400" dirty="0">
              <a:latin typeface="Bahnschrift Light SemiCondensed" panose="020B0502040204020203" pitchFamily="34" charset="0"/>
            </a:endParaRPr>
          </a:p>
        </p:txBody>
      </p:sp>
      <p:sp>
        <p:nvSpPr>
          <p:cNvPr id="7" name="Сердце 6"/>
          <p:cNvSpPr/>
          <p:nvPr/>
        </p:nvSpPr>
        <p:spPr>
          <a:xfrm>
            <a:off x="7740352" y="5517231"/>
            <a:ext cx="936104" cy="815461"/>
          </a:xfrm>
          <a:prstGeom prst="hear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12" y="1784321"/>
            <a:ext cx="1460013" cy="14600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23" y="3453336"/>
            <a:ext cx="1243989" cy="12439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0371" y="2098828"/>
            <a:ext cx="67136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Bahnschrift Light SemiCondensed" panose="020B0502040204020203" pitchFamily="34" charset="0"/>
              </a:rPr>
              <a:t>peppiforma</a:t>
            </a:r>
            <a:r>
              <a:rPr lang="ru-RU" sz="4800" dirty="0" smtClean="0">
                <a:latin typeface="Bahnschrift Light SemiCondensed" panose="020B0502040204020203" pitchFamily="34" charset="0"/>
              </a:rPr>
              <a:t>.</a:t>
            </a:r>
            <a:r>
              <a:rPr lang="en-US" sz="4800" dirty="0" err="1" smtClean="0">
                <a:latin typeface="Bahnschrift Light SemiCondensed" panose="020B0502040204020203" pitchFamily="34" charset="0"/>
              </a:rPr>
              <a:t>ru</a:t>
            </a:r>
            <a:r>
              <a:rPr lang="en-US" sz="4800" dirty="0" smtClean="0">
                <a:latin typeface="Bahnschrift Light SemiCondensed" panose="020B0502040204020203" pitchFamily="34" charset="0"/>
              </a:rPr>
              <a:t> - </a:t>
            </a:r>
            <a:r>
              <a:rPr lang="ru-RU" sz="4800" dirty="0" err="1" smtClean="0">
                <a:latin typeface="Bahnschrift Light SemiCondensed" panose="020B0502040204020203" pitchFamily="34" charset="0"/>
              </a:rPr>
              <a:t>Инстаграм</a:t>
            </a:r>
            <a:endParaRPr lang="ru-RU" sz="4800" dirty="0">
              <a:latin typeface="Bahnschrift Light SemiCondensed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00371" y="3659830"/>
            <a:ext cx="52725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latin typeface="Bahnschrift Light SemiCondensed" panose="020B0502040204020203" pitchFamily="34" charset="0"/>
              </a:rPr>
              <a:t>peppiforma.ru</a:t>
            </a:r>
            <a:r>
              <a:rPr lang="ru-RU" sz="4800" dirty="0" smtClean="0">
                <a:latin typeface="Bahnschrift Light SemiCondensed" panose="020B0502040204020203" pitchFamily="34" charset="0"/>
              </a:rPr>
              <a:t> - Сайт</a:t>
            </a:r>
            <a:endParaRPr lang="en-US" sz="4800" dirty="0">
              <a:latin typeface="Bahnschrift Light SemiCondensed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02619" y="5324581"/>
            <a:ext cx="48718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Bahnschrift Light SemiCondensed" panose="020B0502040204020203" pitchFamily="34" charset="0"/>
              </a:rPr>
              <a:t>Телефон – 248-222</a:t>
            </a:r>
            <a:endParaRPr lang="en-US" sz="4800" dirty="0">
              <a:latin typeface="Bahnschrift Light SemiCondensed" panose="020B05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2" y="5157192"/>
            <a:ext cx="1165776" cy="116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0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2"/>
    </mc:Choice>
    <mc:Fallback xmlns="">
      <p:transition spd="slow" advTm="1800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41480" y="5253912"/>
            <a:ext cx="4224528" cy="3886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Bahnschrift Light SemiCondensed" panose="020B0502040204020203" pitchFamily="34" charset="0"/>
              </a:rPr>
              <a:t>Работаем с 2010 года, свое производство.</a:t>
            </a:r>
            <a:endParaRPr lang="ru-RU" sz="3200" dirty="0">
              <a:latin typeface="Bahnschrift Light SemiCondensed" panose="020B05020402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308304" cy="4816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198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02"/>
    </mc:Choice>
    <mc:Fallback xmlns="">
      <p:transition spd="slow" advTm="1590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35696" y="4914900"/>
            <a:ext cx="5472608" cy="3886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Bahnschrift Light SemiCondensed" panose="020B0502040204020203" pitchFamily="34" charset="0"/>
              </a:rPr>
              <a:t>С нами сотрудничают более </a:t>
            </a:r>
            <a:r>
              <a:rPr lang="en-US" sz="3200" dirty="0" smtClean="0">
                <a:latin typeface="Bahnschrift Light SemiCondensed" panose="020B0502040204020203" pitchFamily="34" charset="0"/>
              </a:rPr>
              <a:t>40</a:t>
            </a:r>
            <a:r>
              <a:rPr lang="ru-RU" sz="3200" dirty="0" smtClean="0">
                <a:latin typeface="Bahnschrift Light SemiCondensed" panose="020B0502040204020203" pitchFamily="34" charset="0"/>
              </a:rPr>
              <a:t> школ Хабаровского края и ЕАО</a:t>
            </a:r>
            <a:endParaRPr lang="ru-RU" sz="3200" dirty="0">
              <a:latin typeface="Bahnschrift Light SemiCondensed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8368"/>
            <a:ext cx="6948264" cy="468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87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71"/>
    </mc:Choice>
    <mc:Fallback xmlns="">
      <p:transition spd="slow" advTm="1567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14414" y="3573016"/>
            <a:ext cx="6929486" cy="3142132"/>
          </a:xfrm>
        </p:spPr>
        <p:txBody>
          <a:bodyPr/>
          <a:lstStyle/>
          <a:p>
            <a:pPr algn="ctr"/>
            <a:r>
              <a:rPr lang="ru-RU" sz="3200" dirty="0">
                <a:latin typeface="Bahnschrift Light SemiCondensed" panose="020B0502040204020203" pitchFamily="34" charset="0"/>
              </a:rPr>
              <a:t>- Стоимость от </a:t>
            </a:r>
            <a:r>
              <a:rPr lang="ru-RU" sz="3200" dirty="0" smtClean="0">
                <a:latin typeface="Bahnschrift Light SemiCondensed" panose="020B0502040204020203" pitchFamily="34" charset="0"/>
              </a:rPr>
              <a:t>900 до 1300  рублей</a:t>
            </a:r>
            <a:endParaRPr lang="ru-RU" sz="3200" dirty="0">
              <a:latin typeface="Bahnschrift Light SemiCondensed" panose="020B0502040204020203" pitchFamily="34" charset="0"/>
            </a:endParaRPr>
          </a:p>
          <a:p>
            <a:r>
              <a:rPr lang="ru-RU" sz="3200" dirty="0">
                <a:latin typeface="Bahnschrift Light SemiCondensed" panose="020B0502040204020203" pitchFamily="34" charset="0"/>
              </a:rPr>
              <a:t>- Размеры от 116 до </a:t>
            </a:r>
            <a:r>
              <a:rPr lang="ru-RU" sz="3200" dirty="0" smtClean="0">
                <a:latin typeface="Bahnschrift Light SemiCondensed" panose="020B0502040204020203" pitchFamily="34" charset="0"/>
              </a:rPr>
              <a:t>152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928802"/>
            <a:ext cx="5184576" cy="178595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latin typeface="Bahnschrift Light SemiCondensed" panose="020B0502040204020203" pitchFamily="34" charset="0"/>
              </a:rPr>
              <a:t>платья</a:t>
            </a:r>
            <a:endParaRPr lang="ru-RU" sz="72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04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2"/>
    </mc:Choice>
    <mc:Fallback xmlns="">
      <p:transition spd="slow" advTm="1108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104456" cy="61566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0964"/>
            <a:ext cx="4211960" cy="631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1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25"/>
    </mc:Choice>
    <mc:Fallback xmlns="">
      <p:transition spd="slow" advTm="1392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227571" cy="633447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640"/>
            <a:ext cx="4331311" cy="648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63"/>
    </mc:Choice>
    <mc:Fallback xmlns="">
      <p:transition spd="slow" advTm="1396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176464" cy="626416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0648"/>
            <a:ext cx="4140312" cy="628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8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16"/>
    </mc:Choice>
    <mc:Fallback xmlns="">
      <p:transition spd="slow" advTm="1571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4176464" cy="627257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2307" y="332656"/>
            <a:ext cx="4207369" cy="631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5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16"/>
    </mc:Choice>
    <mc:Fallback xmlns="">
      <p:transition spd="slow" advTm="1611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0648"/>
            <a:ext cx="4720827" cy="6406480"/>
          </a:xfrm>
        </p:spPr>
      </p:pic>
    </p:spTree>
    <p:extLst>
      <p:ext uri="{BB962C8B-B14F-4D97-AF65-F5344CB8AC3E}">
        <p14:creationId xmlns:p14="http://schemas.microsoft.com/office/powerpoint/2010/main" val="234106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65"/>
    </mc:Choice>
    <mc:Fallback xmlns="">
      <p:transition spd="slow" advTm="1796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TM01859861[[fn=Выставка]]</Template>
  <TotalTime>2087</TotalTime>
  <Words>91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Tradeshow</vt:lpstr>
      <vt:lpstr>Презентация PowerPoint</vt:lpstr>
      <vt:lpstr>фото</vt:lpstr>
      <vt:lpstr>Презентация PowerPoint</vt:lpstr>
      <vt:lpstr>платья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Платья для старшеклассниц</vt:lpstr>
      <vt:lpstr>Презентация PowerPoint</vt:lpstr>
      <vt:lpstr>Презентация PowerPoint</vt:lpstr>
      <vt:lpstr>Презентация PowerPoint</vt:lpstr>
      <vt:lpstr>Презентация PowerPoint</vt:lpstr>
      <vt:lpstr>Фартуки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4545</cp:lastModifiedBy>
  <cp:revision>25</cp:revision>
  <dcterms:created xsi:type="dcterms:W3CDTF">2020-05-10T08:09:35Z</dcterms:created>
  <dcterms:modified xsi:type="dcterms:W3CDTF">2020-06-05T02:00:47Z</dcterms:modified>
</cp:coreProperties>
</file>