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488" y="479715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Bahnschrift Light SemiCondensed" panose="020B0502040204020203" pitchFamily="34" charset="0"/>
              </a:rPr>
              <a:t>Хабаровский бренд школьной формы для девочек </a:t>
            </a:r>
            <a:endParaRPr lang="ru-RU" sz="48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00" y="132656"/>
            <a:ext cx="4237100" cy="45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7"/>
    </mc:Choice>
    <mc:Fallback xmlns="">
      <p:transition spd="slow" advTm="176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088"/>
            <a:ext cx="4222981" cy="63344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182877" cy="62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4"/>
    </mc:Choice>
    <mc:Fallback xmlns="">
      <p:transition spd="slow" advTm="137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808"/>
            <a:ext cx="4270987" cy="6406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807"/>
            <a:ext cx="4210418" cy="63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7"/>
    </mc:Choice>
    <mc:Fallback xmlns="">
      <p:transition spd="slow" advTm="140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1901" y="116632"/>
            <a:ext cx="6948216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Bahnschrift Light SemiCondensed" panose="020B0502040204020203" pitchFamily="34" charset="0"/>
              </a:rPr>
              <a:t>Всегда рады новым клиентам!</a:t>
            </a:r>
            <a:endParaRPr lang="ru-RU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7740352" y="5517231"/>
            <a:ext cx="936104" cy="81546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2" y="1784321"/>
            <a:ext cx="1460013" cy="1460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" y="3453336"/>
            <a:ext cx="1243989" cy="1243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0371" y="2098828"/>
            <a:ext cx="6713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Bahnschrift Light SemiCondensed" panose="020B0502040204020203" pitchFamily="34" charset="0"/>
              </a:rPr>
              <a:t>peppiforma</a:t>
            </a:r>
            <a:r>
              <a:rPr lang="ru-RU" sz="4800" dirty="0" smtClean="0">
                <a:latin typeface="Bahnschrift Light SemiCondensed" panose="020B0502040204020203" pitchFamily="34" charset="0"/>
              </a:rPr>
              <a:t>.</a:t>
            </a:r>
            <a:r>
              <a:rPr lang="en-US" sz="4800" dirty="0" err="1" smtClean="0">
                <a:latin typeface="Bahnschrift Light SemiCondensed" panose="020B0502040204020203" pitchFamily="34" charset="0"/>
              </a:rPr>
              <a:t>ru</a:t>
            </a:r>
            <a:r>
              <a:rPr lang="en-US" sz="4800" dirty="0" smtClean="0">
                <a:latin typeface="Bahnschrift Light SemiCondensed" panose="020B0502040204020203" pitchFamily="34" charset="0"/>
              </a:rPr>
              <a:t> - </a:t>
            </a:r>
            <a:r>
              <a:rPr lang="ru-RU" sz="4800" dirty="0" err="1" smtClean="0">
                <a:latin typeface="Bahnschrift Light SemiCondensed" panose="020B0502040204020203" pitchFamily="34" charset="0"/>
              </a:rPr>
              <a:t>Инстаграм</a:t>
            </a:r>
            <a:endParaRPr lang="ru-RU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0371" y="3659830"/>
            <a:ext cx="5272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Bahnschrift Light SemiCondensed" panose="020B0502040204020203" pitchFamily="34" charset="0"/>
              </a:rPr>
              <a:t>peppiforma.ru</a:t>
            </a:r>
            <a:r>
              <a:rPr lang="ru-RU" sz="4800" dirty="0" smtClean="0">
                <a:latin typeface="Bahnschrift Light SemiCondensed" panose="020B0502040204020203" pitchFamily="34" charset="0"/>
              </a:rPr>
              <a:t> - Сайт</a:t>
            </a:r>
            <a:endParaRPr lang="en-US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2619" y="5324581"/>
            <a:ext cx="4871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Bahnschrift Light SemiCondensed" panose="020B0502040204020203" pitchFamily="34" charset="0"/>
              </a:rPr>
              <a:t>Телефон – 248-222</a:t>
            </a:r>
            <a:endParaRPr lang="en-US" sz="4800" dirty="0">
              <a:latin typeface="Bahnschrift Light Semi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" y="5157192"/>
            <a:ext cx="1165776" cy="11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2"/>
    </mc:Choice>
    <mc:Fallback xmlns="">
      <p:transition spd="slow" advTm="180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41480" y="5253912"/>
            <a:ext cx="4224528" cy="388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Работаем с 2010 года, свое производство.</a:t>
            </a:r>
            <a:endParaRPr lang="ru-RU" sz="32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08304" cy="481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9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2"/>
    </mc:Choice>
    <mc:Fallback xmlns="">
      <p:transition spd="slow" advTm="159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4914900"/>
            <a:ext cx="5472608" cy="388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С нами сотрудничают более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40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 школ Хабаровского края и ЕАО</a:t>
            </a:r>
            <a:endParaRPr lang="ru-RU" sz="3200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8368"/>
            <a:ext cx="6948264" cy="468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7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1"/>
    </mc:Choice>
    <mc:Fallback xmlns="">
      <p:transition spd="slow" advTm="156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3356992"/>
            <a:ext cx="6120680" cy="388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- Стоимость от 800 до 1500 рублей</a:t>
            </a:r>
          </a:p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- Размеры от 116 до 154</a:t>
            </a:r>
            <a:endParaRPr lang="ru-RU" sz="32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80920" cy="197946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Bahnschrift Light SemiCondensed" panose="020B0502040204020203" pitchFamily="34" charset="0"/>
              </a:rPr>
              <a:t>Сарафаны</a:t>
            </a:r>
            <a:endParaRPr lang="ru-RU" sz="72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188"/>
    </mc:Choice>
    <mc:Fallback xmlns="">
      <p:transition advTm="111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159"/>
            <a:ext cx="4176464" cy="63657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300"/>
            <a:ext cx="4287754" cy="64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5"/>
    </mc:Choice>
    <mc:Fallback xmlns="">
      <p:transition spd="slow" advTm="160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32896" cy="5293192"/>
          </a:xfrm>
        </p:spPr>
      </p:pic>
    </p:spTree>
    <p:extLst>
      <p:ext uri="{BB962C8B-B14F-4D97-AF65-F5344CB8AC3E}">
        <p14:creationId xmlns:p14="http://schemas.microsoft.com/office/powerpoint/2010/main" val="11863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8"/>
    </mc:Choice>
    <mc:Fallback xmlns="">
      <p:transition spd="slow" advTm="137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832"/>
            <a:ext cx="4104456" cy="61566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3832"/>
            <a:ext cx="4091947" cy="6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7"/>
    </mc:Choice>
    <mc:Fallback xmlns="">
      <p:transition spd="slow" advTm="156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76464" cy="62646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76464" cy="62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8"/>
    </mc:Choice>
    <mc:Fallback xmlns="">
      <p:transition spd="slow" advTm="156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48472" cy="6365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38" y="282368"/>
            <a:ext cx="4256287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1"/>
    </mc:Choice>
    <mc:Fallback xmlns="">
      <p:transition spd="slow" advTm="156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2087</TotalTime>
  <Words>55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Tradeshow</vt:lpstr>
      <vt:lpstr>Презентация PowerPoint</vt:lpstr>
      <vt:lpstr>фото</vt:lpstr>
      <vt:lpstr>Презентация PowerPoint</vt:lpstr>
      <vt:lpstr>Сарафаны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4545</cp:lastModifiedBy>
  <cp:revision>24</cp:revision>
  <dcterms:created xsi:type="dcterms:W3CDTF">2020-05-10T08:09:35Z</dcterms:created>
  <dcterms:modified xsi:type="dcterms:W3CDTF">2020-06-05T02:00:19Z</dcterms:modified>
</cp:coreProperties>
</file>