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7" r:id="rId7"/>
    <p:sldId id="266" r:id="rId8"/>
    <p:sldId id="271" r:id="rId9"/>
    <p:sldId id="281" r:id="rId10"/>
    <p:sldId id="275" r:id="rId11"/>
    <p:sldId id="264" r:id="rId12"/>
    <p:sldId id="274" r:id="rId13"/>
    <p:sldId id="272" r:id="rId14"/>
    <p:sldId id="277" r:id="rId15"/>
    <p:sldId id="265" r:id="rId16"/>
    <p:sldId id="270" r:id="rId17"/>
    <p:sldId id="282" r:id="rId18"/>
    <p:sldId id="278" r:id="rId19"/>
    <p:sldId id="269" r:id="rId20"/>
    <p:sldId id="279" r:id="rId21"/>
    <p:sldId id="280" r:id="rId22"/>
    <p:sldId id="273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742A5F-0ED9-49BA-A03A-029155381B9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FD9F903-06C1-45D5-94FC-109D026EB4C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47&amp;text=%D0%B8%D0%B3%D1%80%D0%BE%D0%B2%D1%8B%D0%B5%20%20%D0%BF%D1%80%D0%B8%D0%B5%D0%BC%D1%8B%20%20%D0%B2%20%D0%BE%D0%B1%D1%80%D0%B0%D0%B7%D0%BE%D0%B2%D0%B0%D1%82%D0%B5%D0%BB%D1%8C%D0%BD%D0%BE%D0%B9%20%20%D0%B4%D0%B5%D1%8F%D1%82%D0%B5%D0%BB%D1%8C%D0%BD%D0%BE%D1%81%D1%82%D0%B8&amp;fp=47&amp;img_url=http://nashpsiholog.60kpspb.caduk.ru/images/81859kopiya.png&amp;pos=1434&amp;uinfo=ww-1263-wh-878-fw-1038-fh-598-pd-1&amp;rpt=sim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23&amp;text=%D0%B8%D0%B3%D1%80%D0%BE%D0%B2%D1%8B%D0%B5%20%20%D0%BF%D1%80%D0%B8%D0%B5%D0%BC%D1%8B%20%20%D0%B2%20%D0%BE%D0%B1%D1%80%D0%B0%D0%B7%D0%BE%D0%B2%D0%B0%D1%82%D0%B5%D0%BB%D1%8C%D0%BD%D0%BE%D0%B9%20%20%D0%B4%D0%B5%D1%8F%D1%82%D0%B5%D0%BB%D1%8C%D0%BD%D0%BE%D1%81%D1%82%D0%B8&amp;fp=23&amp;img_url=http://static.diary.ru/userdir/1/4/4/4/144407/59644374.jpg&amp;pos=702&amp;uinfo=ww-1263-wh-878-fw-1038-fh-598-pd-1&amp;rpt=simag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1&amp;text=%D0%B8%D0%B3%D1%80%D0%BE%D0%B2%D0%BE%D0%B5%20%20%D1%81%D0%BE%D0%BF%D1%80%D0%BE%D0%B2%D0%BE%D0%B6%D0%B4%D0%B5%D0%BD%D0%B8%D0%B5%20%D1%80%D0%B5%D0%B6%D0%B8%D0%BC%D0%BD%D1%8B%D1%85%20%D0%BC%D0%BE%D0%BC%D0%B5%D0%BD%D1%82%D0%BE%D0%B2&amp;fp=1&amp;img_url=http://blestiashki.narod.ru/2/45.gif&amp;pos=37&amp;uinfo=ww-1263-wh-878-fw-1038-fh-598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p=4&amp;text=%D0%B8%D0%B3%D1%80%D0%BE%D0%B2%D1%8B%D0%B5%20%20%D0%BF%D1%80%D0%B8%D0%B5%D0%BC%D1%8B%20%20%D0%B2%20%20%D0%94%D0%9E%D0%A3&amp;fp=4&amp;img_url=http://bestgif.su/_ph/52/2/896609937.gif&amp;pos=148&amp;uinfo=ww-1263-wh-878-fw-1038-fh-598-pd-1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33&amp;text=%D0%B8%D0%B3%D1%80%D0%BE%D0%B2%D1%8B%D0%B5%20%20%D0%BF%D1%80%D0%B8%D0%B5%D0%BC%D1%8B%20%20%D0%B2%20%D0%BE%D0%B1%D1%80%D0%B0%D0%B7%D0%BE%D0%B2%D0%B0%D1%82%D0%B5%D0%BB%D1%8C%D0%BD%D0%BE%D0%B9%20%20%D0%B4%D0%B5%D1%8F%D1%82%D0%B5%D0%BB%D1%8C%D0%BD%D0%BE%D1%81%D1%82%D0%B8&amp;fp=33&amp;img_url=http://icedress.ru/files/KONTENT/x_455557e.jpg&amp;pos=993&amp;uinfo=ww-1263-wh-878-fw-1038-fh-598-pd-1&amp;rpt=simag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8%D0%B3%D1%80%D0%BE%D0%B2%D0%BE%D0%B5%20%20%D1%81%D0%BE%D0%BF%D1%80%D0%BE%D0%B2%D0%BE%D0%B6%D0%B4%D0%B5%D0%BD%D0%B8%D0%B5%20%D0%B4%D0%B2%D0%B8%D0%B3%D0%B0%D1%82%D0%B5%D0%BB%D1%8C%D0%BD%D0%BE%D0%B9%20%D0%B4%D0%B5%D1%8F%D1%82%D0%B5%D0%BB%D1%8C%D0%BD%D0%BE%D1%81%D1%82%D0%B8&amp;fp=3&amp;img_url=http://s.rimg.info/851d00f2e2e10386114937cf46e36497.gif&amp;pos=103&amp;uinfo=ww-1263-wh-878-fw-1038-fh-598-pd-1&amp;rpt=simag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23&amp;text=%D0%B8%D0%B3%D1%80%D0%BE%D0%B2%D1%8B%D0%B5%20%20%D0%BF%D1%80%D0%B8%D0%B5%D0%BC%D1%8B%20%20%D0%B2%20%D0%BE%D0%B1%D1%80%D0%B0%D0%B7%D0%BE%D0%B2%D0%B0%D1%82%D0%B5%D0%BB%D1%8C%D0%BD%D0%BE%D0%B9%20%20%D0%B4%D0%B5%D1%8F%D1%82%D0%B5%D0%BB%D1%8C%D0%BD%D0%BE%D1%81%D1%82%D0%B8&amp;fp=23&amp;img_url=http://lewebpedagogique.com/atlas2010/files/2009/12/calendar.jpg&amp;pos=715&amp;uinfo=ww-1263-wh-878-fw-1038-fh-598-pd-1&amp;rpt=simag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p=22&amp;text=%D0%B8%D0%B3%D1%80%D0%BE%D0%B2%D1%8B%D0%B5%20%20%D0%BF%D1%80%D0%B8%D0%B5%D0%BC%D1%8B%20%20%D0%B2%20%D0%BE%D0%B1%D1%80%D0%B0%D0%B7%D0%BE%D0%B2%D0%B0%D1%82%D0%B5%D0%BB%D1%8C%D0%BD%D0%BE%D0%B9%20%20%D0%B4%D0%B5%D1%8F%D1%82%D0%B5%D0%BB%D1%8C%D0%BD%D0%BE%D1%81%D1%82%D0%B8&amp;fp=22&amp;img_url=http://brand-life.org/wp-content/uploads/2012/08/1091.jpg&amp;pos=671&amp;uinfo=ww-1263-wh-878-fw-1038-fh-598-pd-1&amp;rpt=simag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37&amp;text=%D0%B8%D0%B3%D1%80%D0%BE%D0%B2%D1%8B%D0%B5%20%20%D0%BF%D1%80%D0%B8%D0%B5%D0%BC%D1%8B%20%20%D0%B2%20%D0%BE%D0%B1%D1%80%D0%B0%D0%B7%D0%BE%D0%B2%D0%B0%D1%82%D0%B5%D0%BB%D1%8C%D0%BD%D0%BE%D0%B9%20%20%D0%B4%D0%B5%D1%8F%D1%82%D0%B5%D0%BB%D1%8C%D0%BD%D0%BE%D1%81%D1%82%D0%B8&amp;fp=37&amp;img_url=http://www.sch985.edusite.ru/images/161385238618.gif&amp;pos=1135&amp;uinfo=ww-1263-wh-878-fw-1038-fh-598-pd-1&amp;rpt=s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8&amp;text=%D0%B8%D0%B3%D1%80%D0%BE%D0%B2%D1%8B%D0%B5%20%20%D0%BF%D1%80%D0%B8%D0%B5%D0%BC%D1%8B%20%20%D0%B2%20%D0%BE%D0%B1%D1%80%D0%B0%D0%B7%D0%BE%D0%B2%D0%B0%D1%82%D0%B5%D0%BB%D1%8C%D0%BD%D0%BE%D0%B9%20%20%D0%B4%D0%B5%D1%8F%D1%82%D0%B5%D0%BB%D1%8C%D0%BD%D0%BE%D1%81%D1%82%D0%B8&amp;fp=18&amp;img_url=http://cs319424.userapi.com/v319424405/cef9/RYt4GeaYTMI.jpg&amp;pos=569&amp;uinfo=ww-1263-wh-878-fw-1038-fh-598-pd-1&amp;rpt=sim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53&amp;text=%D0%B8%D0%B3%D1%80%D0%BE%D0%B2%D1%8B%D0%B5%20%20%D0%BF%D1%80%D0%B8%D0%B5%D0%BC%D1%8B%20%20%D0%B2%20%D0%BE%D0%B1%D1%80%D0%B0%D0%B7%D0%BE%D0%B2%D0%B0%D1%82%D0%B5%D0%BB%D1%8C%D0%BD%D0%BE%D0%B9%20%20%D0%B4%D0%B5%D1%8F%D1%82%D0%B5%D0%BB%D1%8C%D0%BD%D0%BE%D1%81%D1%82%D0%B8&amp;fp=53&amp;img_url=http://e.eka-mama.ru/upload/forum/upload/89b/89b92eaa0790c66754c94919f37e48d9&amp;pos=1608&amp;uinfo=ww-1263-wh-878-fw-1038-fh-598-pd-1&amp;rpt=simag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2-tub-ru.yandex.net/i?id=76424128-42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48680"/>
            <a:ext cx="2592288" cy="60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1-tub-ru.yandex.net/i?id=544892463-38-72&amp;n=21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248" y="0"/>
            <a:ext cx="2339752" cy="685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5544616" cy="32403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Школьный проект «Образовательная среда </a:t>
            </a:r>
            <a:br>
              <a:rPr lang="ru-RU" sz="5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 начальной школе»</a:t>
            </a:r>
            <a:endParaRPr lang="ru-RU" sz="5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6480720" cy="2320776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Руководитель проекта: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Тропина Е.В.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Участники и исполнители проекта: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Носова Анастасия,</a:t>
            </a:r>
          </a:p>
          <a:p>
            <a:pPr algn="r"/>
            <a:r>
              <a:rPr lang="ru-RU" sz="24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Любимцева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Зоя, Тропина Полина,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Тропина Анастасия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novosibirskprodam.ru/upload/normal/girlyanda-na-prazdnik-11009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6786" y="47667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92696"/>
            <a:ext cx="994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2006" y="476672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1463" y="703471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9792" y="476672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4180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46622" y="703471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24180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2420" y="71036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10630" y="213757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01231" y="736382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792" y="5517232"/>
            <a:ext cx="333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Зои </a:t>
            </a:r>
            <a:r>
              <a:rPr lang="ru-RU" dirty="0" err="1" smtClean="0"/>
              <a:t>Любимцевой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7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im6-tub-ru.yandex.net/i?id=188983872-29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502" y="0"/>
            <a:ext cx="19494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56018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Идея №</a:t>
            </a:r>
            <a:r>
              <a:rPr lang="ru-RU" dirty="0"/>
              <a:t>3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«Эко-школа»</a:t>
            </a:r>
            <a:endParaRPr lang="ru-RU" dirty="0"/>
          </a:p>
        </p:txBody>
      </p:sp>
      <p:pic>
        <p:nvPicPr>
          <p:cNvPr id="4" name="Объект 3" descr="Картинки по запросу проект оформление школы к учебному  году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/>
          <a:stretch/>
        </p:blipFill>
        <p:spPr bwMode="auto">
          <a:xfrm>
            <a:off x="467544" y="1412776"/>
            <a:ext cx="4896544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36096" y="6093296"/>
            <a:ext cx="344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Озеленить участок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051720" y="2420888"/>
            <a:ext cx="41044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07904" y="4725144"/>
            <a:ext cx="280831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http://www.mini-moiki.ru/cekfuquqej/665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918" y="1431925"/>
            <a:ext cx="2932430" cy="338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6385683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 Зои  </a:t>
            </a:r>
            <a:r>
              <a:rPr lang="ru-RU" dirty="0" err="1" smtClean="0"/>
              <a:t>Любимцевой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«Эко-школа»</a:t>
            </a:r>
            <a:endParaRPr lang="ru-RU" dirty="0"/>
          </a:p>
        </p:txBody>
      </p:sp>
      <p:pic>
        <p:nvPicPr>
          <p:cNvPr id="4" name="Объект 3" descr="http://im1-tub-ru.yandex.net/i?id=261758387-66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84168" y="1772816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 descr="Картинки по запросу проект оформление школы к учебному  году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/>
          <a:stretch/>
        </p:blipFill>
        <p:spPr bwMode="auto">
          <a:xfrm>
            <a:off x="971600" y="1772816"/>
            <a:ext cx="4248472" cy="4020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 стрелкой 6"/>
          <p:cNvCxnSpPr>
            <a:endCxn id="4" idx="1"/>
          </p:cNvCxnSpPr>
          <p:nvPr/>
        </p:nvCxnSpPr>
        <p:spPr>
          <a:xfrm flipV="1">
            <a:off x="2411760" y="2852936"/>
            <a:ext cx="36724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71800" y="4857524"/>
            <a:ext cx="381642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84168" y="53255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Озеленение  участка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60932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Анастасии </a:t>
            </a:r>
            <a:r>
              <a:rPr lang="ru-RU" dirty="0"/>
              <a:t>Т</a:t>
            </a:r>
            <a:r>
              <a:rPr lang="ru-RU" dirty="0" smtClean="0"/>
              <a:t>ропиной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3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выставочных работ</a:t>
            </a:r>
            <a:endParaRPr lang="ru-RU" dirty="0"/>
          </a:p>
        </p:txBody>
      </p:sp>
      <p:pic>
        <p:nvPicPr>
          <p:cNvPr id="4" name="Объект 3" descr="http://okartinkah.ru/img/den-zemli-kartinki-53/den-zemli-kartinki-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02160"/>
            <a:ext cx="2623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ini-moiki.ru/cekfuquqej/665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473" y="1721728"/>
            <a:ext cx="29324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images/users/photos/medium/2e74f403ca190e1535f698d228aa4704.jpg"/>
          <p:cNvPicPr/>
          <p:nvPr/>
        </p:nvPicPr>
        <p:blipFill rotWithShape="1">
          <a:blip r:embed="rId4"/>
          <a:srcRect l="6519" t="10322" r="4152" b="3641"/>
          <a:stretch/>
        </p:blipFill>
        <p:spPr bwMode="auto">
          <a:xfrm>
            <a:off x="467544" y="4005064"/>
            <a:ext cx="3246120" cy="2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tohood.ru/images/1327349_podelki-zemlya.jpg"/>
          <p:cNvPicPr/>
          <p:nvPr/>
        </p:nvPicPr>
        <p:blipFill rotWithShape="1">
          <a:blip r:embed="rId5"/>
          <a:srcRect b="21833"/>
          <a:stretch/>
        </p:blipFill>
        <p:spPr bwMode="auto">
          <a:xfrm>
            <a:off x="3275856" y="2132856"/>
            <a:ext cx="3056890" cy="357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4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 этаж  сделать школьный дендрарий.</a:t>
            </a:r>
          </a:p>
          <a:p>
            <a:pPr marL="0" indent="0">
              <a:buNone/>
            </a:pPr>
            <a:r>
              <a:rPr lang="ru-RU" dirty="0" smtClean="0"/>
              <a:t>Для этого можно провести конкурс среди классов  «Цветочная галерея класса».</a:t>
            </a:r>
          </a:p>
          <a:p>
            <a:pPr marL="0" indent="0">
              <a:buNone/>
            </a:pPr>
            <a:r>
              <a:rPr lang="ru-RU" dirty="0" smtClean="0"/>
              <a:t> ( от каждого класса предоставить  до 5  комнатных цветка Кашпо  в едином стиле ).</a:t>
            </a:r>
          </a:p>
          <a:p>
            <a:pPr marL="0" indent="0">
              <a:buNone/>
            </a:pPr>
            <a:r>
              <a:rPr lang="ru-RU" dirty="0" smtClean="0"/>
              <a:t>Сроки проведения Март-Апрель 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9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«О, спорт, ты  мир!»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http://im0-tub-ru.yandex.net/i?id=90894018-27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800"/>
            <a:ext cx="3635896" cy="51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3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 по запросу дизайн начальной школ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15218" r="9218" b="32759"/>
          <a:stretch/>
        </p:blipFill>
        <p:spPr bwMode="auto">
          <a:xfrm>
            <a:off x="1187624" y="1988840"/>
            <a:ext cx="3960440" cy="398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4-tub-ru.yandex.net/i?id=56340111-13-72&amp;n=21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8840"/>
            <a:ext cx="1403648" cy="48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3025" y="2527153"/>
            <a:ext cx="3523793" cy="38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7696" y="407641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Варианты Оформления  </a:t>
            </a:r>
          </a:p>
          <a:p>
            <a:pPr lvl="0" algn="ctr"/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малого спортзала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20" y="23488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 Анастасии Тропиной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Анастасии Носовой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0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Оформление малого </a:t>
            </a:r>
            <a:br>
              <a:rPr lang="ru-RU" dirty="0" smtClean="0"/>
            </a:br>
            <a:r>
              <a:rPr lang="ru-RU" dirty="0" smtClean="0"/>
              <a:t>спортивного зала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7499350" cy="449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1653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Зои </a:t>
            </a:r>
            <a:r>
              <a:rPr lang="ru-RU" dirty="0" err="1" smtClean="0"/>
              <a:t>Любимцевой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23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лестничных проемов.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Проем между 1 и 2 этажом. Расположить по ступенькам  вдоль стены таблицу умножения.</a:t>
            </a:r>
          </a:p>
          <a:p>
            <a:r>
              <a:rPr lang="ru-RU" dirty="0" smtClean="0"/>
              <a:t>Проем между 2 и 3 этажом  Правила русского языка. Звонкие и глухие согласные. Твердые и мягкие согласные.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5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Эстетическое оформление начальной рекреации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 этаж -  расположить 1 классы . Рекреацию 1 этажа оформить таким образом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505670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932390"/>
            <a:ext cx="705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Картинки по запросу незнайка картинка для де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82" y="2636911"/>
            <a:ext cx="3618284" cy="36331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64744" y="4149080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97909" y="293239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4869160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60356" y="2529294"/>
            <a:ext cx="479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3322" y="3554839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6136" y="5346734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97909" y="5661248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4390" y="4712960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69279" y="3763069"/>
            <a:ext cx="47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86842" y="4453487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ё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285" y="6270064"/>
            <a:ext cx="439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Анастасии и Полины   Тропиной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5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Цель проекта: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84784"/>
            <a:ext cx="576064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Monotype Corsiva" panose="03010101010201010101" pitchFamily="66" charset="0"/>
              </a:rPr>
              <a:t>Эстетичное оформление стен школьного коридора</a:t>
            </a:r>
          </a:p>
        </p:txBody>
      </p:sp>
      <p:pic>
        <p:nvPicPr>
          <p:cNvPr id="4" name="Рисунок 3" descr="http://im7-tub-ru.yandex.net/i?id=320305521-47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908720"/>
            <a:ext cx="2952328" cy="580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8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Эстетическое оформление лестничных проемов </a:t>
            </a:r>
            <a:endParaRPr lang="ru-RU" dirty="0"/>
          </a:p>
        </p:txBody>
      </p:sp>
      <p:pic>
        <p:nvPicPr>
          <p:cNvPr id="4" name="Объект 3" descr="Картинки по запросу незнайка картинка для дет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796" y="1447800"/>
            <a:ext cx="3031957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85530" y="2044005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2х2=4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400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Эстетическое оформление лестничных проемов</a:t>
            </a:r>
            <a:endParaRPr lang="ru-RU" dirty="0"/>
          </a:p>
        </p:txBody>
      </p:sp>
      <p:pic>
        <p:nvPicPr>
          <p:cNvPr id="4" name="Объект 3" descr="Картинки по запросу незнайка картинка для дет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92891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805" y="1484784"/>
            <a:ext cx="398621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Ч</a:t>
            </a:r>
            <a:r>
              <a:rPr lang="ru-RU" sz="2800" dirty="0" err="1" smtClean="0">
                <a:solidFill>
                  <a:srgbClr val="FF0066"/>
                </a:solidFill>
              </a:rPr>
              <a:t>а</a:t>
            </a:r>
            <a:r>
              <a:rPr lang="ru-RU" sz="2800" dirty="0" smtClean="0"/>
              <a:t> , Щ</a:t>
            </a:r>
            <a:r>
              <a:rPr lang="ru-RU" sz="2800" dirty="0" smtClean="0">
                <a:solidFill>
                  <a:srgbClr val="FF0066"/>
                </a:solidFill>
              </a:rPr>
              <a:t>а,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</a:t>
            </a:r>
            <a:r>
              <a:rPr lang="ru-RU" sz="2800" dirty="0" smtClean="0">
                <a:solidFill>
                  <a:srgbClr val="FF0066"/>
                </a:solidFill>
              </a:rPr>
              <a:t>у,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</a:t>
            </a:r>
            <a:r>
              <a:rPr lang="ru-RU" sz="2800" dirty="0" err="1" smtClean="0">
                <a:solidFill>
                  <a:srgbClr val="FF0066"/>
                </a:solidFill>
              </a:rPr>
              <a:t>у</a:t>
            </a:r>
            <a:r>
              <a:rPr lang="ru-RU" sz="2800" dirty="0" smtClean="0">
                <a:solidFill>
                  <a:srgbClr val="FF0066"/>
                </a:solidFill>
              </a:rPr>
              <a:t>,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</a:t>
            </a:r>
            <a:r>
              <a:rPr lang="ru-RU" sz="2800" dirty="0" err="1" smtClean="0">
                <a:solidFill>
                  <a:srgbClr val="FF0066"/>
                </a:solidFill>
              </a:rPr>
              <a:t>и</a:t>
            </a:r>
            <a:r>
              <a:rPr lang="ru-RU" sz="2800" dirty="0" smtClean="0">
                <a:solidFill>
                  <a:srgbClr val="FF0066"/>
                </a:solidFill>
              </a:rPr>
              <a:t>,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</a:t>
            </a:r>
            <a:r>
              <a:rPr lang="ru-RU" sz="2800" dirty="0" smtClean="0">
                <a:solidFill>
                  <a:srgbClr val="FF0066"/>
                </a:solidFill>
              </a:rPr>
              <a:t>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6036096"/>
            <a:ext cx="567072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То , либо, не  будь  про  дефис  не забудь 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4365104"/>
            <a:ext cx="296427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Б-п ,д-т ,г-к ,в-ф ,з-с ,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524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4536504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anose="03010101010201010101" pitchFamily="66" charset="0"/>
              </a:rPr>
              <a:t>Результат проекта оценят родители </a:t>
            </a:r>
            <a:br>
              <a:rPr lang="ru-RU" sz="5400" dirty="0" smtClean="0">
                <a:latin typeface="Monotype Corsiva" panose="03010101010201010101" pitchFamily="66" charset="0"/>
              </a:rPr>
            </a:br>
            <a:r>
              <a:rPr lang="ru-RU" sz="5400" dirty="0" smtClean="0">
                <a:latin typeface="Monotype Corsiva" panose="03010101010201010101" pitchFamily="66" charset="0"/>
              </a:rPr>
              <a:t>1 сентября </a:t>
            </a:r>
            <a:br>
              <a:rPr lang="ru-RU" sz="5400" dirty="0" smtClean="0">
                <a:latin typeface="Monotype Corsiva" panose="03010101010201010101" pitchFamily="66" charset="0"/>
              </a:rPr>
            </a:br>
            <a:r>
              <a:rPr lang="ru-RU" sz="5400" dirty="0" smtClean="0">
                <a:latin typeface="Monotype Corsiva" panose="03010101010201010101" pitchFamily="66" charset="0"/>
              </a:rPr>
              <a:t>2018 года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 descr="http://im1-tub-ru.yandex.net/i?id=499512837-55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9992" y="-5680"/>
            <a:ext cx="47609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8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 descr="http://arhshool2.ru/7676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52736"/>
            <a:ext cx="6840760" cy="63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8865" y="5008788"/>
            <a:ext cx="2715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Оформители презентации </a:t>
            </a:r>
          </a:p>
          <a:p>
            <a:r>
              <a:rPr lang="ru-RU" dirty="0" err="1" smtClean="0"/>
              <a:t>Тропины</a:t>
            </a:r>
            <a:endParaRPr lang="ru-RU" dirty="0" smtClean="0"/>
          </a:p>
          <a:p>
            <a:r>
              <a:rPr lang="ru-RU" dirty="0" smtClean="0"/>
              <a:t> Анастасия и Полина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6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Задачи проекта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Организация практической общественно значимой коллективной деятельности-благоустроить рекреации начальной школы.</a:t>
            </a:r>
            <a:endParaRPr lang="ru-RU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1.1.Развивать воображение, творческие способности, волевые качества(активность, целеустремленность, эмоциональную устойчивость)</a:t>
            </a:r>
          </a:p>
          <a:p>
            <a:pPr marL="0" indent="0" algn="ctr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http://im3-tub-ru.yandex.net/i?id=53407077-60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1340768"/>
            <a:ext cx="2633454" cy="50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9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anose="03010101010201010101" pitchFamily="66" charset="0"/>
              </a:rPr>
              <a:t>Идеи  оформления  школьных рекреаций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1.  «Наша команда»</a:t>
            </a:r>
          </a:p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2. « Своими руками»</a:t>
            </a:r>
          </a:p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3 «Эко-школа»</a:t>
            </a:r>
          </a:p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4.  «О спорт, ты мир»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«Своими  руками»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35100" y="1596098"/>
            <a:ext cx="7499350" cy="4504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9260" y="2420888"/>
            <a:ext cx="5608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Темы  выставок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42088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Идея    Полины </a:t>
            </a:r>
            <a:r>
              <a:rPr lang="ru-RU" sz="2800" dirty="0">
                <a:latin typeface="Monotype Corsiva" panose="03010101010201010101" pitchFamily="66" charset="0"/>
              </a:rPr>
              <a:t>Т</a:t>
            </a:r>
            <a:r>
              <a:rPr lang="ru-RU" sz="2800" dirty="0" smtClean="0">
                <a:latin typeface="Monotype Corsiva" panose="03010101010201010101" pitchFamily="66" charset="0"/>
              </a:rPr>
              <a:t>ропиной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ru-RU" dirty="0" smtClean="0"/>
              <a:t>«Своими руками»</a:t>
            </a:r>
            <a:endParaRPr lang="ru-RU" dirty="0"/>
          </a:p>
        </p:txBody>
      </p:sp>
      <p:pic>
        <p:nvPicPr>
          <p:cNvPr id="4" name="Объект 3" descr="Картинки по запросу дизайн начальной школы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" b="15325"/>
          <a:stretch/>
        </p:blipFill>
        <p:spPr bwMode="auto">
          <a:xfrm>
            <a:off x="2555776" y="1576420"/>
            <a:ext cx="6034617" cy="387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7-tub-ru.yandex.net/i?id=48893891-38-72&amp;n=21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88640"/>
            <a:ext cx="2520280" cy="6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88" y="58052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Тропиной  Анастасии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8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«Своими руками»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098754" cy="382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9492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Насти Носовой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483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671</TotalTime>
  <Words>409</Words>
  <Application>Microsoft Office PowerPoint</Application>
  <PresentationFormat>Экран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Школьный проект «Образовательная среда  в начальной школе»</vt:lpstr>
      <vt:lpstr>Цель проекта:</vt:lpstr>
      <vt:lpstr>Задачи проекта</vt:lpstr>
      <vt:lpstr>Презентация PowerPoint</vt:lpstr>
      <vt:lpstr>Проблема</vt:lpstr>
      <vt:lpstr>Идеи  оформления  школьных рекреаций</vt:lpstr>
      <vt:lpstr>«Своими  руками»</vt:lpstr>
      <vt:lpstr>«Своими руками»</vt:lpstr>
      <vt:lpstr>«Своими руками»</vt:lpstr>
      <vt:lpstr>Презентация PowerPoint</vt:lpstr>
      <vt:lpstr>Идея №3    «Эко-школа»</vt:lpstr>
      <vt:lpstr>«Эко-школа»</vt:lpstr>
      <vt:lpstr>Оформление выставочных работ</vt:lpstr>
      <vt:lpstr>Презентация PowerPoint</vt:lpstr>
      <vt:lpstr>«О, спорт, ты  мир!»</vt:lpstr>
      <vt:lpstr>Презентация PowerPoint</vt:lpstr>
      <vt:lpstr>Оформление малого  спортивного зала</vt:lpstr>
      <vt:lpstr>Оформление лестничных проемов.</vt:lpstr>
      <vt:lpstr>Эстетическое оформление начальной рекреации</vt:lpstr>
      <vt:lpstr>Эстетическое оформление лестничных проемов </vt:lpstr>
      <vt:lpstr>Эстетическое оформление лестничных проемов</vt:lpstr>
      <vt:lpstr>Результат проекта оценят родители  1 сентября  2018 года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«Образовательная среда в начальной школе»</dc:title>
  <dc:creator>Q</dc:creator>
  <cp:lastModifiedBy>dgvethrt</cp:lastModifiedBy>
  <cp:revision>31</cp:revision>
  <dcterms:created xsi:type="dcterms:W3CDTF">2018-02-08T04:13:15Z</dcterms:created>
  <dcterms:modified xsi:type="dcterms:W3CDTF">2018-02-11T23:12:39Z</dcterms:modified>
</cp:coreProperties>
</file>