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ch.litres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читатель,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хотите читать электронные книги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бесплатно –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получить доступ вы можете в ИБЦ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2420888"/>
            <a:ext cx="4211613" cy="421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572000" y="1844825"/>
            <a:ext cx="4392488" cy="4824536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ЛитРес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Библиотека-доступное решение для библиотек.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Подключение к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ЛитРес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обеспечит вас электронной литературой любого жанра.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Выдача книг пользователю: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-любые книги и аудиокниги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-книги дистанционно загружаются на личные устройства пользователя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-чтение доступно с любого компьютера или мобильного устройства. Даже офлайн.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1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236" y="116632"/>
            <a:ext cx="3654564" cy="1512168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Читаем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книги!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2060849"/>
            <a:ext cx="8291264" cy="28083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 любите читать электронные книги?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нашем </a:t>
            </a:r>
            <a:r>
              <a:rPr lang="ru-RU" sz="20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ИБЦ </a:t>
            </a:r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помощью </a:t>
            </a:r>
            <a:r>
              <a:rPr lang="ru-RU" sz="2000" b="1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ЛитРес</a:t>
            </a:r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вы можете это сделать!!!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 можете читать в любом месте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Это бесплатно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Вы читаете качественные тексты, в отличие от «пиратских» электронных библиотек</a:t>
            </a:r>
          </a:p>
          <a:p>
            <a:pPr>
              <a:spcBef>
                <a:spcPts val="0"/>
              </a:spcBef>
            </a:pPr>
            <a:r>
              <a:rPr lang="ru-RU" sz="20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нашем ИБЦ вы можете взять логин и пароль для доступа и можно начинать читать!!!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b="1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Мы </a:t>
            </a:r>
            <a:r>
              <a:rPr lang="ru-RU" sz="2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подберем для вас множество </a:t>
            </a:r>
            <a:endParaRPr lang="ru-RU" sz="2800" b="1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интересных книг,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которые </a:t>
            </a:r>
            <a:r>
              <a:rPr lang="ru-RU" sz="2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 нетерпением ждут встречи с вами.</a:t>
            </a:r>
          </a:p>
        </p:txBody>
      </p:sp>
      <p:pic>
        <p:nvPicPr>
          <p:cNvPr id="4098" name="Picture 2" descr="https://im0-tub-ru.yandex.net/i?id=2eed86fd776641b8f63a361d88eb9908-l&amp;n=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8" t="19459" r="5295" b="18206"/>
          <a:stretch/>
        </p:blipFill>
        <p:spPr bwMode="auto">
          <a:xfrm>
            <a:off x="-3914" y="0"/>
            <a:ext cx="5036150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20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записаться ?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89654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Сообщите библиотекарю ИБЦ свои данные: 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фамилия, имя;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дата рождения;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адрес электронной почты;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телефон.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Получите у библиотекаря логин и пароль для входа в личный кабинет на сайте </a:t>
            </a:r>
            <a:r>
              <a:rPr lang="en-US" sz="2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sz="2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sch.litres.ru</a:t>
            </a:r>
            <a:endParaRPr lang="ru-RU" sz="2600" b="1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Авторизуйтесь в личном кабинете на сайте, найдите в каталоге интересующую вас книгу и отправьте запрос, нажав кнопку </a:t>
            </a:r>
            <a:r>
              <a:rPr lang="ru-RU" sz="2600" b="1" dirty="0" smtClean="0">
                <a:ln>
                  <a:solidFill>
                    <a:srgbClr val="00B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Запросить у библиотекаря.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Дождитесь, пока ваш вопрос обрабатывают и читайте книгу в разделе </a:t>
            </a:r>
            <a:r>
              <a:rPr lang="ru-RU" sz="2600" b="1" dirty="0">
                <a:ln>
                  <a:solidFill>
                    <a:srgbClr val="00B05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Мои книги </a:t>
            </a:r>
          </a:p>
          <a:p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Читайте с удовольствием.</a:t>
            </a:r>
          </a:p>
          <a:p>
            <a:endParaRPr lang="ru-RU" dirty="0"/>
          </a:p>
        </p:txBody>
      </p:sp>
      <p:pic>
        <p:nvPicPr>
          <p:cNvPr id="4" name="Picture 2" descr="https://leffka.ru/wp-content/uploads/2017/08/1312_ava4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10" t="4385" r="26791" b="22104"/>
          <a:stretch/>
        </p:blipFill>
        <p:spPr bwMode="auto">
          <a:xfrm>
            <a:off x="179512" y="-20637"/>
            <a:ext cx="1440160" cy="1600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8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164</TotalTime>
  <Words>215</Words>
  <Application>Microsoft Office PowerPoint</Application>
  <PresentationFormat>Экран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Аптека</vt:lpstr>
      <vt:lpstr>Если вы - читатель,  и хотите читать электронные книги бесплатно –  записаться и получить доступ вы можете в ИБЦ </vt:lpstr>
      <vt:lpstr>Читаем  электронные книги!</vt:lpstr>
      <vt:lpstr>Как записаться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8</cp:revision>
  <dcterms:created xsi:type="dcterms:W3CDTF">2022-03-14T23:31:47Z</dcterms:created>
  <dcterms:modified xsi:type="dcterms:W3CDTF">2022-03-15T03:07:30Z</dcterms:modified>
</cp:coreProperties>
</file>