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72" r:id="rId3"/>
    <p:sldId id="271" r:id="rId4"/>
    <p:sldId id="273" r:id="rId5"/>
    <p:sldId id="274" r:id="rId6"/>
    <p:sldId id="275" r:id="rId7"/>
    <p:sldId id="277" r:id="rId8"/>
    <p:sldId id="27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mail.ru/public/3Vcx/5ByHKPSdt/2020-10-03%2013.04.20.MOV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307256"/>
            <a:ext cx="8229600" cy="1617687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/>
              <a:t>Отчет о реализации плана мероприятий</a:t>
            </a:r>
            <a:br>
              <a:rPr lang="ru-RU" dirty="0" smtClean="0"/>
            </a:br>
            <a:r>
              <a:rPr lang="ru-RU" dirty="0" smtClean="0"/>
              <a:t>Центра «Точка роста»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3645024"/>
            <a:ext cx="7931224" cy="24811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средняя общеобразовательная школа№1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Переяславка муниципального района имени Лазо Хабаровского края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116632"/>
            <a:ext cx="38290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007\AppData\Local\Temp\7zO036F43A8\IMG_20201003_10185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8" t="19062" r="28538" b="67368"/>
          <a:stretch/>
        </p:blipFill>
        <p:spPr bwMode="auto">
          <a:xfrm>
            <a:off x="179512" y="4581128"/>
            <a:ext cx="871296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6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711944"/>
            <a:ext cx="3346704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Участие в акции 75 лет ВОВ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1307257"/>
            <a:ext cx="3960440" cy="2743200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000" b="1" dirty="0">
                <a:solidFill>
                  <a:schemeClr val="tx1"/>
                </a:solidFill>
              </a:rPr>
              <a:t>03.09 - Международная </a:t>
            </a:r>
            <a:r>
              <a:rPr lang="ru-RU" sz="2000" b="1" dirty="0" smtClean="0">
                <a:solidFill>
                  <a:schemeClr val="tx1"/>
                </a:solidFill>
              </a:rPr>
              <a:t>акция</a:t>
            </a:r>
          </a:p>
          <a:p>
            <a:pPr marL="4572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 «Я </a:t>
            </a:r>
            <a:r>
              <a:rPr lang="ru-RU" sz="2000" b="1" dirty="0">
                <a:solidFill>
                  <a:schemeClr val="tx1"/>
                </a:solidFill>
              </a:rPr>
              <a:t>пишу диктант Победы»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zvr\Desktop\точка роста отчет\отчет до 13.11\Шаблон   для презентации Точка Роста\Шахмат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1048" y="5877272"/>
            <a:ext cx="3749147" cy="196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/>
          <p:cNvPicPr/>
          <p:nvPr/>
        </p:nvPicPr>
        <p:blipFill rotWithShape="1">
          <a:blip r:embed="rId3"/>
          <a:srcRect l="48095" t="23447" r="8619" b="40080"/>
          <a:stretch/>
        </p:blipFill>
        <p:spPr bwMode="auto">
          <a:xfrm>
            <a:off x="251520" y="3828150"/>
            <a:ext cx="3579862" cy="24811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517232"/>
            <a:ext cx="38290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1520" y="160603"/>
            <a:ext cx="8797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Учебно- воспитательные, внеурочные и социокультурные мероприятия</a:t>
            </a:r>
          </a:p>
        </p:txBody>
      </p:sp>
      <p:pic>
        <p:nvPicPr>
          <p:cNvPr id="2050" name="Picture 2" descr="C:\Users\007\AppData\Local\Temp\7zO0362CD89\IMG_20200903_1401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92696"/>
            <a:ext cx="4464496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61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412776"/>
            <a:ext cx="3960440" cy="1772816"/>
          </a:xfrm>
        </p:spPr>
        <p:txBody>
          <a:bodyPr>
            <a:normAutofit fontScale="92500" lnSpcReduction="20000"/>
          </a:bodyPr>
          <a:lstStyle/>
          <a:p>
            <a:pPr algn="ctr"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Всероссийский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образовательный проект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 сфере цифровой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экономики</a:t>
            </a:r>
          </a:p>
          <a:p>
            <a:pPr algn="ctr"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Picture 2"/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7" t="31463" r="15514" b="56312"/>
          <a:stretch/>
        </p:blipFill>
        <p:spPr bwMode="auto">
          <a:xfrm>
            <a:off x="4391472" y="908720"/>
            <a:ext cx="4657650" cy="877112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2647" y="188640"/>
            <a:ext cx="7454454" cy="639762"/>
          </a:xfrm>
        </p:spPr>
        <p:txBody>
          <a:bodyPr/>
          <a:lstStyle/>
          <a:p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16.09- УРОК ЦИФРЫ</a:t>
            </a:r>
            <a:endParaRPr lang="ru-RU" dirty="0"/>
          </a:p>
        </p:txBody>
      </p:sp>
      <p:pic>
        <p:nvPicPr>
          <p:cNvPr id="9" name="Объект 8"/>
          <p:cNvPicPr>
            <a:picLocks noGrp="1"/>
          </p:cNvPicPr>
          <p:nvPr>
            <p:ph sz="quarter" idx="4"/>
          </p:nvPr>
        </p:nvPicPr>
        <p:blipFill rotWithShape="1">
          <a:blip r:embed="rId3"/>
          <a:srcRect l="25490" t="44241" r="46455" b="42485"/>
          <a:stretch/>
        </p:blipFill>
        <p:spPr bwMode="auto">
          <a:xfrm>
            <a:off x="4544062" y="1942812"/>
            <a:ext cx="4429000" cy="19169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007\AppData\Local\Temp\7zOC9A56D71\image-12-11-20-05-0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517232"/>
            <a:ext cx="38290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5064"/>
            <a:ext cx="4392488" cy="178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12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331640" y="980728"/>
            <a:ext cx="5637010" cy="1440160"/>
          </a:xfrm>
        </p:spPr>
        <p:txBody>
          <a:bodyPr>
            <a:noAutofit/>
          </a:bodyPr>
          <a:lstStyle/>
          <a:p>
            <a:pPr algn="ct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568952" cy="44072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Школьный конкурс «Кегель ринг»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Робототехника»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647507"/>
            <a:ext cx="38290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10527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cloud.mail.ru/public/3Vcx/5ByHKPSdt/2020-10-03%2013.04.20.MOV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007\AppData\Local\Temp\7zO03B1F7D5\IMG-20201112-WA00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56095"/>
            <a:ext cx="3075806" cy="410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007\AppData\Local\Temp\7zO03B87737\IMG-20201112-WA00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295" y="1699067"/>
            <a:ext cx="2733767" cy="364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007\AppData\Local\Temp\7zO03B24EF9\IMG-20201112-WA00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50" y="2107112"/>
            <a:ext cx="2427734" cy="323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91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213" y="260648"/>
            <a:ext cx="8712968" cy="576064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09.10 </a:t>
            </a:r>
            <a:r>
              <a:rPr lang="ru-RU" sz="2400" dirty="0" err="1" smtClean="0">
                <a:solidFill>
                  <a:schemeClr val="tx1"/>
                </a:solidFill>
              </a:rPr>
              <a:t>Квест</a:t>
            </a:r>
            <a:r>
              <a:rPr lang="ru-RU" sz="2400" dirty="0" smtClean="0">
                <a:solidFill>
                  <a:schemeClr val="tx1"/>
                </a:solidFill>
              </a:rPr>
              <a:t> -  игра по безопасности жизнедеятельности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4048" t="43411" r="47416" b="44880"/>
          <a:stretch/>
        </p:blipFill>
        <p:spPr bwMode="auto">
          <a:xfrm>
            <a:off x="113856" y="2348880"/>
            <a:ext cx="3312368" cy="3096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6" y="5527405"/>
            <a:ext cx="3312368" cy="73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007\AppData\Local\Temp\7zOC9A1C2AE\image-12-11-20-05-01-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36712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007\AppData\Local\Temp\7zOC9AA132F\image-12-11-20-05-01-5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265712"/>
            <a:ext cx="4572000" cy="261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988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39552" y="150506"/>
            <a:ext cx="7416824" cy="639762"/>
          </a:xfrm>
        </p:spPr>
        <p:txBody>
          <a:bodyPr/>
          <a:lstStyle/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83568" y="2708920"/>
            <a:ext cx="3346704" cy="2743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 flipV="1">
            <a:off x="8017000" y="2340569"/>
            <a:ext cx="45719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4716016" y="2852936"/>
            <a:ext cx="3346704" cy="2743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7584" y="116632"/>
            <a:ext cx="8208912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rgbClr val="C00000"/>
                </a:solidFill>
              </a:rPr>
              <a:t>Шахматный турнир</a:t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«Мои первые успехи»</a:t>
            </a:r>
            <a:br>
              <a:rPr lang="ru-RU" sz="2400" dirty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C:\Users\zvr\Desktop\точка роста отчет\отчет до 13.11\Шаблон   для презентации Точка Роста\Шахматы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327" y="453641"/>
            <a:ext cx="243078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007\AppData\Local\Temp\7zO03BA7E78\IMG-20201112-WA004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0"/>
          <a:stretch/>
        </p:blipFill>
        <p:spPr bwMode="auto">
          <a:xfrm>
            <a:off x="300473" y="1371193"/>
            <a:ext cx="4128500" cy="259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007\AppData\Local\Temp\7zO03BFDA79\IMG-20201112-WA00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036" y="1488282"/>
            <a:ext cx="3419872" cy="187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007\AppData\Local\Temp\7zO8079990A\image-12-11-20-08-18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723" y="3587446"/>
            <a:ext cx="5652120" cy="321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46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344816" cy="184728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Мастер </a:t>
            </a:r>
            <a:r>
              <a:rPr lang="ru-RU" sz="2400" dirty="0" smtClean="0"/>
              <a:t>– класс </a:t>
            </a:r>
            <a:r>
              <a:rPr lang="ru-RU" sz="2400" dirty="0" smtClean="0"/>
              <a:t>«В </a:t>
            </a:r>
            <a:r>
              <a:rPr lang="ru-RU" sz="2400" dirty="0" smtClean="0"/>
              <a:t>мире виртуальной реальности</a:t>
            </a:r>
            <a:r>
              <a:rPr lang="ru-RU" sz="2400" dirty="0" smtClean="0"/>
              <a:t>».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26751"/>
            <a:ext cx="4752528" cy="356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43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13690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Методическое событие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27.10 Педагогический совет « Универсальные компетентности и новая грамотность: чему учить сегодня для успеха завтра»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Трансформация школьного образования: развитие компетентностей и новой грамотности в школьном образовании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580112" y="1988840"/>
            <a:ext cx="3346704" cy="3474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007\Desktop\pereyaslavka_shkola_1_2020_10_29_18_45_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35" y="1700808"/>
            <a:ext cx="3991018" cy="299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007\Desktop\pereyaslavka_shkola_1_2020_10_29_18_45_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00808"/>
            <a:ext cx="4024108" cy="303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007\Desktop\pereyaslavka_shkola_1_2020_10_29_18_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242205"/>
            <a:ext cx="4248472" cy="255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53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309</TotalTime>
  <Words>80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Отчет о реализации плана мероприятий Центра «Точка роста»</vt:lpstr>
      <vt:lpstr>Презентация PowerPoint</vt:lpstr>
      <vt:lpstr>Презентация PowerPoint</vt:lpstr>
      <vt:lpstr>Школьный конкурс «Кегель ринг» «Робототехника» </vt:lpstr>
      <vt:lpstr>09.10 Квест -  игра по безопасности жизнедеятельности</vt:lpstr>
      <vt:lpstr>Шахматный турнир «Мои первые успехи» </vt:lpstr>
      <vt:lpstr>Мастер – класс «В мире виртуальной реальности».</vt:lpstr>
      <vt:lpstr>Методическое событие 27.10 Педагогический совет « Универсальные компетентности и новая грамотность: чему учить сегодня для успеха завтра» Трансформация школьного образования: развитие компетентностей и новой грамотности в школьном образовании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zvr</dc:creator>
  <cp:lastModifiedBy>zvr</cp:lastModifiedBy>
  <cp:revision>23</cp:revision>
  <dcterms:created xsi:type="dcterms:W3CDTF">2020-06-02T01:24:55Z</dcterms:created>
  <dcterms:modified xsi:type="dcterms:W3CDTF">2020-11-13T03:30:32Z</dcterms:modified>
</cp:coreProperties>
</file>