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1" r:id="rId4"/>
    <p:sldId id="283" r:id="rId5"/>
    <p:sldId id="282" r:id="rId6"/>
    <p:sldId id="284" r:id="rId7"/>
    <p:sldId id="285" r:id="rId8"/>
    <p:sldId id="286" r:id="rId9"/>
    <p:sldId id="287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96" autoAdjust="0"/>
  </p:normalViewPr>
  <p:slideViewPr>
    <p:cSldViewPr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901A-BC8D-4283-971C-039E0219135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5CEDD-07F7-48B9-815A-BDE590AFF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8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CEDD-07F7-48B9-815A-BDE590AFFE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9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0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6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9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7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5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1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7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0E3D-32CA-4459-8E40-D884A82C570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C8DF-B548-4F41-84A6-8398EA55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книги картинки для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53137"/>
            <a:ext cx="1971126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7342584" cy="2999320"/>
          </a:xfrm>
        </p:spPr>
        <p:txBody>
          <a:bodyPr>
            <a:noAutofit/>
          </a:bodyPr>
          <a:lstStyle/>
          <a:p>
            <a:r>
              <a:rPr lang="ru-RU" sz="3200" dirty="0" smtClean="0"/>
              <a:t>Школьный  информационно-библиотечный  центр</a:t>
            </a:r>
            <a:br>
              <a:rPr lang="ru-RU" sz="3200" dirty="0" smtClean="0"/>
            </a:br>
            <a:r>
              <a:rPr lang="ru-RU" sz="3200" dirty="0" smtClean="0"/>
              <a:t> МБОУ СОШ №1 </a:t>
            </a:r>
            <a:r>
              <a:rPr lang="ru-RU" sz="3200" dirty="0" err="1" smtClean="0"/>
              <a:t>р.п.Переяславка</a:t>
            </a:r>
            <a:r>
              <a:rPr lang="ru-RU" sz="3200" dirty="0" smtClean="0"/>
              <a:t>- </a:t>
            </a:r>
            <a:br>
              <a:rPr lang="ru-RU" sz="3200" dirty="0" smtClean="0"/>
            </a:br>
            <a:r>
              <a:rPr lang="ru-RU" sz="3200" dirty="0" smtClean="0"/>
              <a:t>часть единого информационного образовательного  пространства.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28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77"/>
            <a:ext cx="9144000" cy="684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90" y="465313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Спасибо за внимание!</a:t>
            </a:r>
            <a:endParaRPr lang="ru-RU" sz="5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E:\наш проект\наш проект\top1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" y="21770"/>
            <a:ext cx="9117226" cy="27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" y="-28646"/>
            <a:ext cx="9101021" cy="688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8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4" y="0"/>
            <a:ext cx="91875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5" y="4581128"/>
            <a:ext cx="3942371" cy="2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7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граф\1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5" b="18749"/>
          <a:stretch/>
        </p:blipFill>
        <p:spPr bwMode="auto">
          <a:xfrm>
            <a:off x="2339752" y="2158990"/>
            <a:ext cx="42484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8488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Сбор информации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 выполнению проектных работ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67385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Сбор информации  для написания рефератов, проектов, творческих работ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7" y="2060848"/>
            <a:ext cx="8544651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Консультация  обучающихся по поиску информации в Интернет- ресурсах,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  электронных носителях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4834547" cy="390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наш проект\картинки для бибд\li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274188" cy="46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Участие в </a:t>
            </a:r>
            <a:r>
              <a:rPr lang="ru-RU" smtClean="0">
                <a:latin typeface="Monotype Corsiva" pitchFamily="66" charset="0"/>
              </a:rPr>
              <a:t>научно-практических конференциях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5536" y="1628800"/>
            <a:ext cx="42768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5" y="1628799"/>
            <a:ext cx="3601454" cy="49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3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556792"/>
            <a:ext cx="5565304" cy="3600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Участие   в краевом детском конкурсе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 « Открытие» , посвященного 80-летию Хабаровского края   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Monotype Corsiva" pitchFamily="66" charset="0"/>
              </a:rPr>
              <a:t>Итоги конкурса: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Шестаков Виталий, </a:t>
            </a:r>
            <a:r>
              <a:rPr lang="ru-RU" sz="2400" dirty="0" smtClean="0">
                <a:latin typeface="Monotype Corsiva" pitchFamily="66" charset="0"/>
              </a:rPr>
              <a:t>ученик 7 в  –победитель в номинации «Наши люди», удостоен специальным призом «За лучший портрет героя»-переносной диск 500 Гб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Шербоева</a:t>
            </a:r>
            <a:r>
              <a:rPr lang="ru-RU" sz="2800" b="1" dirty="0" smtClean="0">
                <a:latin typeface="Monotype Corsiva" pitchFamily="66" charset="0"/>
              </a:rPr>
              <a:t> Кристина</a:t>
            </a:r>
            <a:r>
              <a:rPr lang="ru-RU" sz="2400" dirty="0" smtClean="0">
                <a:latin typeface="Monotype Corsiva" pitchFamily="66" charset="0"/>
              </a:rPr>
              <a:t>, ученица 7 в- лауреат 2 степени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Monotype Corsiva" pitchFamily="66" charset="0"/>
              </a:rPr>
              <a:t>в номинации «Наши люди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», удостоена специальным призом «За лучший репортаж»-переносное зарядное устройство 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3200" b="1" dirty="0" err="1" smtClean="0">
                <a:latin typeface="Monotype Corsiva" pitchFamily="66" charset="0"/>
              </a:rPr>
              <a:t>Шамраев</a:t>
            </a:r>
            <a:r>
              <a:rPr lang="ru-RU" sz="3200" b="1" dirty="0" smtClean="0">
                <a:latin typeface="Monotype Corsiva" pitchFamily="66" charset="0"/>
              </a:rPr>
              <a:t> Максим </a:t>
            </a:r>
            <a:r>
              <a:rPr lang="ru-RU" sz="2400" dirty="0" smtClean="0">
                <a:latin typeface="Monotype Corsiva" pitchFamily="66" charset="0"/>
              </a:rPr>
              <a:t>, ученик 7 в участник в номинации  «Наша природа»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16690" r="-428" b="14946"/>
          <a:stretch/>
        </p:blipFill>
        <p:spPr bwMode="auto">
          <a:xfrm>
            <a:off x="179512" y="692696"/>
            <a:ext cx="3394472" cy="52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Районные методические  объединения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805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541837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2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46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Школьный  информационно-библиотечный  центр  МБОУ СОШ №1 р.п.Переяславка-  часть единого информационного образовательного  пространства.</vt:lpstr>
      <vt:lpstr>Презентация PowerPoint</vt:lpstr>
      <vt:lpstr>Презентация PowerPoint</vt:lpstr>
      <vt:lpstr>Презентация PowerPoint</vt:lpstr>
      <vt:lpstr>Сбор информации  для написания рефератов, проектов, творческих работ</vt:lpstr>
      <vt:lpstr>Консультация  обучающихся по поиску информации в Интернет- ресурсах,  на  электронных носителях</vt:lpstr>
      <vt:lpstr>Участие в научно-практических конференциях</vt:lpstr>
      <vt:lpstr>Участие   в краевом детском конкурсе  « Открытие» , посвященного 80-летию Хабаровского края     Итоги конкурса:  Шестаков Виталий, ученик 7 в  –победитель в номинации «Наши люди», удостоен специальным призом «За лучший портрет героя»-переносной диск 500 Гб  Шербоева Кристина, ученица 7 в- лауреат 2 степени в номинации «Наши люди», удостоена специальным призом «За лучший репортаж»-переносное зарядное устройство  Шамраев Максим , ученик 7 в участник в номинации  «Наша природа»</vt:lpstr>
      <vt:lpstr>Районные методические  объединения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mister</cp:lastModifiedBy>
  <cp:revision>30</cp:revision>
  <dcterms:created xsi:type="dcterms:W3CDTF">2018-10-21T23:50:21Z</dcterms:created>
  <dcterms:modified xsi:type="dcterms:W3CDTF">2019-04-09T04:00:08Z</dcterms:modified>
</cp:coreProperties>
</file>