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77741" y="4653136"/>
            <a:ext cx="6139408" cy="120662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2016-2017 учебный год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Анализ анкетирования учащихся 9х классов</a:t>
            </a:r>
            <a:endParaRPr lang="ru-RU" sz="3600" b="1" dirty="0"/>
          </a:p>
        </p:txBody>
      </p:sp>
      <p:pic>
        <p:nvPicPr>
          <p:cNvPr id="7170" name="Picture 2" descr="http://ludkin.justclick.ru/media/content/ludkin/SVETA/profess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5495925" cy="278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6480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Анализ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805264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9А класс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22уч-ся</a:t>
            </a:r>
          </a:p>
          <a:p>
            <a:pPr marL="514350" indent="-514350"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Информация о мире профессий: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полная – 10чел.;  недостаточная –  8   ; отсутствует – 4</a:t>
            </a:r>
          </a:p>
          <a:p>
            <a:pPr marL="514350" indent="-514350"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Наличие профессионального плана: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определился – 8 ;  думаю - 7 ;  не определился – 7</a:t>
            </a:r>
          </a:p>
          <a:p>
            <a:pPr marL="514350" indent="-514350"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профессионального плана: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Сформирован - 8 ; частично - 8 ;  не сформирован -  6</a:t>
            </a:r>
          </a:p>
          <a:p>
            <a:pPr marL="514350" indent="-514350">
              <a:buNone/>
            </a:pP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Выбранные  профессии: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тракторист -1,     автомеханик -4 ;  юрист- 1;  врач – 1; парикмахер – 2; психолог- 2;  программное обеспечение  - 2        </a:t>
            </a:r>
          </a:p>
          <a:p>
            <a:pPr marL="514350" indent="-514350">
              <a:buNone/>
            </a:pP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Выбор учебные заведения: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Хабаровский автодорожный технику; Хабаровский колледж искусств, Тихоокеанский государственный университет,  ХГМУ,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Хорский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агропромышленный техникум; Хабаровский промышленно-экономический техникум;  Хабаровский технологический колледж</a:t>
            </a:r>
          </a:p>
          <a:p>
            <a:pPr marL="514350" indent="-514350"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Кто повлиял на выбор профессии: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самостоятельно -  5 ; товарищи - 3   ; родители – 1</a:t>
            </a:r>
          </a:p>
          <a:p>
            <a:pPr marL="514350" indent="-514350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Интересы и склонности учащихся: 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Спорт, радиотехника, строительство, рисование, футбол, чтение, лошади, танцы, машины, музыка</a:t>
            </a:r>
          </a:p>
          <a:p>
            <a:pPr marL="514350" indent="-514350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"/>
          <a:ext cx="9144000" cy="849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1800200"/>
                <a:gridCol w="1584176"/>
                <a:gridCol w="2304256"/>
                <a:gridCol w="1907704"/>
              </a:tblGrid>
              <a:tr h="125578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Учащиеся которые уходят со школы после 9 класса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Учащиеся  которые 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намерены  учится в 10 классе</a:t>
                      </a: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профиль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Учащиеся которые не определились с выбором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Тифанов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А.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Хорский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агропромышленный техникум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Читнаева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Т.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Общеобразовательный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Привалов  А.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Иванников Н.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определился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Симоненко  Д.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Общеобразовательном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Степанюк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общ-ный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Киреев  В.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Хабаровский промышленно-экономический колледж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Соломенцев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Д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Общеобразовательный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Бабич  А. </a:t>
                      </a: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общ-ный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Овсянников 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Хорский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агропромышленный техникум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Трифонова  Е.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Назаров  А.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Ушанова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А.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Химико-биологический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Овсянникова 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Хабаровский технологический колледж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Мовчан  Е.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Общеобразовательный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Стрельников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Хабаровский колледж искусств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Кайтукова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П.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Общеобразовательный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Вилкова  К.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определилась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Андрианова  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Кириллов  В.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Николаева  В.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Сафонова  А.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29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уч-ся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уч-ся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уч-ся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5040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Анализ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7260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9Б класс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24  уч-ся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Информация о мире профессий: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полная –  6 чел.;  недостаточная –  14   ; отсутствует – 4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Наличие профессионального плана: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определился – 4  ;  думаю - 13 ;  не определился – 7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профессионального плана: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Сформирован - 3 ; частично - 12 ;  не сформирован -  6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Выбранные  профессии: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военный - 1     автомеханик -4 ;  юрист- 1;  врач – 1; парикмахер – 2; психолог- 1;  программное обеспечение  - 2; дизайнер -1 ; логистик – 2;  МЧС -1; прокурор -1        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Выбор учебные заведения: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Хабаровский автодорожный технику; Хабаровский колледж искусств, Тихоокеанский государственный университет,  ХГМУ,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Хорский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агропромышленный техникум;  Хабаровский железнодорожный техникум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Кто повлиял на выбор профессии: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самостоятельно -  9 ; товарищи - 3   ; родители – 3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Интересы и склонности учащихся: 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Спорт, рисование, чтение, техника, музыка, компьютерные игры, фотографировать,  рукоделие.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5"/>
          <a:ext cx="9144000" cy="7372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648"/>
                <a:gridCol w="1872208"/>
                <a:gridCol w="1944216"/>
                <a:gridCol w="1872208"/>
                <a:gridCol w="2051720"/>
              </a:tblGrid>
              <a:tr h="1168977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которые уходят со школы после 9 класса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 которые </a:t>
                      </a:r>
                      <a:r>
                        <a:rPr lang="ru-RU" baseline="0" dirty="0" smtClean="0"/>
                        <a:t> намерены  учится в 10 классе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которые не определились с выбором</a:t>
                      </a:r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Кислицин</a:t>
                      </a:r>
                      <a:r>
                        <a:rPr lang="ru-RU" sz="1600" dirty="0" smtClean="0"/>
                        <a:t> В.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определился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Нефедов</a:t>
                      </a:r>
                      <a:r>
                        <a:rPr lang="ru-RU" baseline="0" dirty="0" smtClean="0"/>
                        <a:t> В.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Физико-мат-кий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Козырев </a:t>
                      </a:r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Шаманский 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определился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Коноплич</a:t>
                      </a:r>
                      <a:r>
                        <a:rPr lang="ru-RU" dirty="0" smtClean="0"/>
                        <a:t> В.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Химико-биологический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Лазько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Гладких</a:t>
                      </a:r>
                      <a:r>
                        <a:rPr lang="ru-RU" sz="1600" baseline="0" dirty="0" smtClean="0"/>
                        <a:t>  А.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определилась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Ватолина</a:t>
                      </a:r>
                      <a:r>
                        <a:rPr lang="ru-RU" dirty="0" smtClean="0"/>
                        <a:t> В.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Общ-ный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Воронкова </a:t>
                      </a:r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Воронина А.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ХТТБиПТ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Макаров В.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Общ-ный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Воротняк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Ращук</a:t>
                      </a:r>
                      <a:r>
                        <a:rPr lang="ru-RU" sz="1600" dirty="0" smtClean="0"/>
                        <a:t> С.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Амурский  авиастроительный техникум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Черепанова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Литер-ный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Михайлова </a:t>
                      </a:r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Борискин В.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Храпунов </a:t>
                      </a:r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Суркова А.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Холод  В.</a:t>
                      </a:r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Цой</a:t>
                      </a:r>
                      <a:r>
                        <a:rPr lang="ru-RU" dirty="0" smtClean="0"/>
                        <a:t> А.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</a:t>
                      </a:r>
                      <a:r>
                        <a:rPr lang="ru-RU" baseline="0" dirty="0" smtClean="0"/>
                        <a:t> - </a:t>
                      </a:r>
                      <a:r>
                        <a:rPr lang="ru-RU" dirty="0" err="1" smtClean="0"/>
                        <a:t>ный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Власов  М.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 - </a:t>
                      </a:r>
                      <a:r>
                        <a:rPr lang="ru-RU" dirty="0" err="1" smtClean="0"/>
                        <a:t>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Макарова Э.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40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Ачилова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4085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 уч-ся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err="1" smtClean="0"/>
                        <a:t>Панковская</a:t>
                      </a:r>
                      <a:r>
                        <a:rPr lang="ru-RU" dirty="0" smtClean="0"/>
                        <a:t>     </a:t>
                      </a:r>
                      <a:r>
                        <a:rPr lang="ru-RU" b="1" dirty="0" smtClean="0"/>
                        <a:t>12 уч-ся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 уч-ся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760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Анализ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171405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9В класс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 15  уч-ся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Информация о мире профессий: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полная –  5 чел.;  недостаточная –  9 ; отсутствует – 1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Наличие профессионального плана: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определился – 8  ;  думаю -  6 ;  не определился – 1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профессионального плана: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Сформирован - 4 ; частично - 3 ;  не сформирован -  6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Выбранные  профессии: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военный - 1     автомеханик -4 ;  юрист- 1;  врач – 2; парикмахер – 2;  мед. сестра 1;  программное обеспечение  - 2;  ветврач - 1 ; логистик –  3;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рефмеханик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2; педагог – 1; судовождение – 1;    инженер-строитель- 1; машинист тепловоза - 1 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Выбор учебные заведения: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Хабаровский автодорожный технику; Хабаровский  судостроительный техникум,  ДВГМУ,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Хорский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агропромышленный техникум;  Хабаровский железнодорожный техникум; Хабаровский педагогический колледж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Кто повлиял на выбор профессии: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самостоятельно -  8 ; товарищи - 0   ; родители – 4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Интересы и склонности учащихся: 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Спорт, рисование, чтение, техника, музыка, компьютерные игры,  рукоделие, туризм.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0"/>
          <a:ext cx="9143999" cy="8416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79"/>
                <a:gridCol w="2376264"/>
                <a:gridCol w="1440160"/>
                <a:gridCol w="1872208"/>
                <a:gridCol w="1763688"/>
              </a:tblGrid>
              <a:tr h="96389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Учащиеся которые уходят со школы после 9 класса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Учащиеся  которые 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намерены  учится в 10 классе 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Учащиеся которые не определились с выбором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1308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Скачков</a:t>
                      </a:r>
                      <a:r>
                        <a:rPr lang="ru-RU" sz="1600" baseline="0" dirty="0" smtClean="0"/>
                        <a:t> В.              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(уезжает на ПМЖ г.Омск)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Хохлов М. 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Общноб</a:t>
                      </a:r>
                      <a:r>
                        <a:rPr lang="ru-RU" sz="1600" dirty="0" smtClean="0"/>
                        <a:t>- тельный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Фролов  А.</a:t>
                      </a:r>
                      <a:endParaRPr lang="ru-RU" sz="1600" dirty="0"/>
                    </a:p>
                  </a:txBody>
                  <a:tcPr/>
                </a:tc>
              </a:tr>
              <a:tr h="42593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Сыбикова</a:t>
                      </a:r>
                      <a:r>
                        <a:rPr lang="ru-RU" sz="1600" baseline="0" dirty="0" smtClean="0"/>
                        <a:t>  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Хорский</a:t>
                      </a:r>
                      <a:r>
                        <a:rPr lang="ru-RU" sz="1400" dirty="0" smtClean="0"/>
                        <a:t>  </a:t>
                      </a:r>
                      <a:r>
                        <a:rPr lang="ru-RU" sz="1400" dirty="0" err="1" smtClean="0"/>
                        <a:t>агропр</a:t>
                      </a:r>
                      <a:r>
                        <a:rPr lang="ru-RU" sz="1400" baseline="0" dirty="0" smtClean="0"/>
                        <a:t> - </a:t>
                      </a:r>
                      <a:r>
                        <a:rPr lang="ru-RU" sz="1400" dirty="0" smtClean="0"/>
                        <a:t>ленный техникум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Афанасьева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Химико-биологический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906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Охота</a:t>
                      </a:r>
                      <a:r>
                        <a:rPr lang="ru-RU" sz="1600" baseline="0" dirty="0" smtClean="0"/>
                        <a:t> В.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</a:t>
                      </a:r>
                      <a:r>
                        <a:rPr lang="ru-RU" sz="1400" baseline="0" dirty="0" smtClean="0"/>
                        <a:t> определился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Дорохова Л.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Химико-биологический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0510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Браславский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Хабаровский автодорожный техникум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906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Кот</a:t>
                      </a:r>
                      <a:r>
                        <a:rPr lang="ru-RU" sz="1600" baseline="0" dirty="0" smtClean="0"/>
                        <a:t> А.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051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Кулагина </a:t>
                      </a:r>
                      <a:r>
                        <a:rPr lang="ru-RU" sz="1600" baseline="0" dirty="0" smtClean="0"/>
                        <a:t> Е 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Хабаровский педагогический колледж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9067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Жмутская</a:t>
                      </a:r>
                      <a:r>
                        <a:rPr lang="ru-RU" sz="1600" dirty="0" smtClean="0"/>
                        <a:t> Е.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 определилась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906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Говор В.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 определился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78783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Барсуков</a:t>
                      </a:r>
                      <a:r>
                        <a:rPr lang="ru-RU" sz="1600" baseline="0" dirty="0" smtClean="0"/>
                        <a:t> К.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Хабаровский техникум</a:t>
                      </a:r>
                      <a:r>
                        <a:rPr lang="ru-RU" sz="1400" baseline="0" dirty="0" smtClean="0"/>
                        <a:t> водного транспорта</a:t>
                      </a:r>
                      <a:r>
                        <a:rPr lang="ru-RU" sz="1400" dirty="0" smtClean="0"/>
                        <a:t>(</a:t>
                      </a:r>
                      <a:r>
                        <a:rPr lang="ru-RU" sz="1400" dirty="0" err="1" smtClean="0"/>
                        <a:t>реф.механик</a:t>
                      </a:r>
                      <a:r>
                        <a:rPr lang="ru-RU" sz="1400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051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Сухоруков  В.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Хабаровский судостроительный техникум (МЧС)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051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Соломина 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Хабаровский железнодорожный техникум (</a:t>
                      </a:r>
                      <a:r>
                        <a:rPr lang="ru-RU" sz="1400" dirty="0" err="1" smtClean="0"/>
                        <a:t>юритпруденция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9067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/>
                        <a:t>Кукушкина</a:t>
                      </a:r>
                      <a:r>
                        <a:rPr lang="ru-RU" sz="1600" b="0" baseline="0" dirty="0" smtClean="0"/>
                        <a:t> </a:t>
                      </a:r>
                      <a:endParaRPr lang="ru-RU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Хабаровский судостроительный техникум (</a:t>
                      </a:r>
                      <a:r>
                        <a:rPr lang="ru-RU" sz="1400" baseline="0" dirty="0" smtClean="0"/>
                        <a:t> Логистика </a:t>
                      </a:r>
                      <a:r>
                        <a:rPr lang="ru-RU" sz="1400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9067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12 уч-ся 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 уч-ся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уч-ся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1094509" y="3906982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196</TotalTime>
  <Words>895</Words>
  <Application>Microsoft Office PowerPoint</Application>
  <PresentationFormat>Экран (4:3)</PresentationFormat>
  <Paragraphs>167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2016-2017 учебный год</vt:lpstr>
      <vt:lpstr>Анализ </vt:lpstr>
      <vt:lpstr>Презентация PowerPoint</vt:lpstr>
      <vt:lpstr>Анализ </vt:lpstr>
      <vt:lpstr>Презентация PowerPoint</vt:lpstr>
      <vt:lpstr>Анализ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Пользователь</cp:lastModifiedBy>
  <cp:revision>23</cp:revision>
  <dcterms:created xsi:type="dcterms:W3CDTF">2017-04-15T10:19:16Z</dcterms:created>
  <dcterms:modified xsi:type="dcterms:W3CDTF">2017-12-22T23:34:24Z</dcterms:modified>
</cp:coreProperties>
</file>