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portal2011.com/shablon-fon-prezentacii-shkolnaya-pora/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portal2011.com/shablon-fon-prezentacii-shkolnaya-pora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portal2011.com/shablon-fon-prezentacii-shkolnaya-pora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labirint.ru/pubhouse/539/" TargetMode="External"/><Relationship Id="rId4" Type="http://schemas.openxmlformats.org/officeDocument/2006/relationships/hyperlink" Target="https://www.livelib.ru/publisher/398-ajrispres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portal2011.com/shablon-fon-prezentacii-shkolnaya-pora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portal2011.com/shablon-fon-prezentacii-shkolnaya-pora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portal2011.com/shablon-fon-prezentacii-shkolnaya-pora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portal2011.com/shablon-fon-prezentacii-shkolnaya-pora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portal2011.com/shablon-fon-prezentacii-shkolnaya-pora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portal2011.com/shablon-fon-prezentacii-shkolnaya-pora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portal2011.com/shablon-fon-prezentacii-shkolnaya-pora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portal2011.com/shablon-fon-prezentacii-shkolnaya-pora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для презентаций powerpoin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468544" cy="74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1443841"/>
            <a:ext cx="727280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ПРОЕКТ 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«ЧУДЕСА ПОД НОВЫЙ ГОД ИЛИ ЧТО ТАКОЕ ДОБРОТА?»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Тифанова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Алена,  учащаяся 2 А класса Муниципального бюджетного общеобразовательного  учреждения средней общеобразовательной школы № 1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р.п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Переяславка </a:t>
            </a:r>
          </a:p>
        </p:txBody>
      </p:sp>
    </p:spTree>
    <p:extLst>
      <p:ext uri="{BB962C8B-B14F-4D97-AF65-F5344CB8AC3E}">
        <p14:creationId xmlns:p14="http://schemas.microsoft.com/office/powerpoint/2010/main" val="130755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для презентаций powerpoin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468544" cy="74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1188292"/>
            <a:ext cx="727280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подарок сделал счастливее не только детей, но и я получила огромное удовольствие, совершая доброе дело.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дальнейшем я планирую порадовать детей другими подарками и привлечь к этому доброму делу своих одноклассников и друзей.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доброта в нашем мире всё таки существует и оказывает положительное влияние на окружающих людей.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Дарите добро друг другу!</a:t>
            </a:r>
          </a:p>
          <a:p>
            <a:r>
              <a:rPr lang="ru-RU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0250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для презентаций powerpoin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42" y="-74240"/>
            <a:ext cx="9684568" cy="74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83568" y="1083777"/>
            <a:ext cx="8064896" cy="490903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Список литературы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Савенков А.И.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исследователь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Рабочая тетрадь для младших школьников. ФГОС, 2013г.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Кобякова Н.К. Поделки из ткани.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2006г. Издательство: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Айрис-Пресс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Груша О. С. Яркие поделки и аппликации из фетра. Издательство: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Феникс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2015 г.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Times New Roman" pitchFamily="18" charset="0"/>
              <a:cs typeface="Consolas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Times New Roman" pitchFamily="18" charset="0"/>
                <a:cs typeface="Consolas" pitchFamily="49" charset="0"/>
              </a:rPr>
              <a:t>4.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С.И.Ожегов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Н.Ю.Шведова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Толковый словарь русского языка.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Times New Roman" pitchFamily="18" charset="0"/>
                <a:cs typeface="Consolas" pitchFamily="49" charset="0"/>
              </a:rPr>
              <a:t>Издательство "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Times New Roman" pitchFamily="18" charset="0"/>
                <a:cs typeface="Consolas" pitchFamily="49" charset="0"/>
              </a:rPr>
              <a:t>Азъ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Times New Roman" pitchFamily="18" charset="0"/>
                <a:cs typeface="Consolas" pitchFamily="49" charset="0"/>
              </a:rPr>
              <a:t>", 1992.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5.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В.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И.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Даль Толковый словарь живого великорусского языка.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</a:t>
            </a:r>
            <a:r>
              <a:rPr kumimoji="0" lang="en-US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stranamaster</a:t>
            </a:r>
            <a:r>
              <a:rPr kumimoji="0" lang="en-US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ov.ru/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7. </a:t>
            </a:r>
            <a:r>
              <a:rPr kumimoji="0" lang="en-US" alt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www.toysew.ru</a:t>
            </a:r>
            <a:endParaRPr kumimoji="0" lang="en-US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50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для презентаций powerpoin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468544" cy="74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1124744"/>
            <a:ext cx="777686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r>
              <a:rPr lang="ru-RU" sz="28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выяснить определение доброты, изготовить новогодний подарок - игрушку «Ёлочка»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выяснить что такое доброта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провести анкетирование среди одноклассников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анализ и систематизации полученных данных 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изготовить игрушку из фетра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подарить игрушку ребятам районной больницы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8730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для презентаций powerpoin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4409"/>
            <a:ext cx="9468544" cy="74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25860" y="1052736"/>
            <a:ext cx="74168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</a:t>
            </a:r>
            <a: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предполагаю, что в современном мире, несмотря на занятость людей и темп их жизни, доброта существует, а добрых людей гораздо больше, чем злых. Я допускаю, что творить добро очень просто, а главное - приятно!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  проекта: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новогодний подарок «Ёлочка»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55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для презентаций powerpoin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682"/>
            <a:ext cx="9468544" cy="74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04104" y="908720"/>
            <a:ext cx="770485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такое доброта, добро?</a:t>
            </a:r>
          </a:p>
          <a:p>
            <a:pPr lvl="0" fontAlgn="base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Спросила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мамы.</a:t>
            </a:r>
          </a:p>
          <a:p>
            <a:pPr fontAlgn="base"/>
            <a:r>
              <a:rPr lang="ru-RU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ДОБРОТА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что-то хорошее, приятное, милое.</a:t>
            </a:r>
          </a:p>
          <a:p>
            <a:pPr lvl="0" fontAlgn="base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Узнала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словарей.</a:t>
            </a:r>
          </a:p>
          <a:p>
            <a:pPr fontAlgn="base"/>
            <a:r>
              <a:rPr lang="ru-RU" sz="2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ДОБРОТА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 отзывчивость, душевное расположение к людям, стремление делать добро другим.</a:t>
            </a:r>
          </a:p>
          <a:p>
            <a:pPr lvl="0" fontAlgn="base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Спросила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одноклассников.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fontAlgn="base"/>
            <a:r>
              <a:rPr lang="ru-RU" sz="2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ДОБРОТА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мама, приятные слова, дружба, подарки, хорошие поступки, помощь…</a:t>
            </a:r>
          </a:p>
          <a:p>
            <a:pPr lvl="0" fontAlgn="base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классном часе участвовала в обсуждении «Что такое доброта?»</a:t>
            </a:r>
          </a:p>
          <a:p>
            <a:pPr fontAlgn="base"/>
            <a:r>
              <a:rPr lang="ru-RU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ДОБРОТА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–мягкость,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отзывчивость, человечность, сочувствие, ласка…</a:t>
            </a:r>
          </a:p>
        </p:txBody>
      </p:sp>
    </p:spTree>
    <p:extLst>
      <p:ext uri="{BB962C8B-B14F-4D97-AF65-F5344CB8AC3E}">
        <p14:creationId xmlns:p14="http://schemas.microsoft.com/office/powerpoint/2010/main" val="130755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для презентаций powerpoin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468544" cy="74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624" y="1556792"/>
            <a:ext cx="71287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я сделала вывод, что </a:t>
            </a:r>
            <a:r>
              <a:rPr lang="ru-RU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доброта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хорошие поступки и желание помочь человеку. Если человек добрый, то он всегда говорит приятные, добрые, ласковые слова.</a:t>
            </a:r>
          </a:p>
        </p:txBody>
      </p:sp>
    </p:spTree>
    <p:extLst>
      <p:ext uri="{BB962C8B-B14F-4D97-AF65-F5344CB8AC3E}">
        <p14:creationId xmlns:p14="http://schemas.microsoft.com/office/powerpoint/2010/main" val="152322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для презентаций powerpoin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468544" cy="74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79537"/>
            <a:ext cx="2305050" cy="410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1376363"/>
            <a:ext cx="2309813" cy="410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74751"/>
            <a:ext cx="2305050" cy="332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250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для презентаций powerpoin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468544" cy="74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327" y="1242044"/>
            <a:ext cx="2474097" cy="4102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E:\Тифанова\фото\P_20161129_1619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628" y="1184066"/>
            <a:ext cx="2340260" cy="416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Тифанова\фото\P_20161129_15123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84066"/>
            <a:ext cx="2349261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50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для презентаций powerpoin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6825"/>
            <a:ext cx="9468544" cy="74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86" y="1107882"/>
            <a:ext cx="237720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918" y="1107882"/>
            <a:ext cx="2866514" cy="400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112358"/>
            <a:ext cx="3648405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250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для презентаций powerpoin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468544" cy="74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C:\Users\Владимир\Desktop\ЮЛЯ\2 класс 2016\ФОТО\Ёлочка 2016-12-23\DSC0394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61" y="1484784"/>
            <a:ext cx="4104456" cy="324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945" y="1340768"/>
            <a:ext cx="5665711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37843"/>
            <a:ext cx="6974650" cy="4682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250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332</Words>
  <Application>Microsoft Office PowerPoint</Application>
  <PresentationFormat>Экран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</dc:creator>
  <cp:lastModifiedBy>Владимир</cp:lastModifiedBy>
  <cp:revision>9</cp:revision>
  <dcterms:created xsi:type="dcterms:W3CDTF">2017-02-12T07:06:31Z</dcterms:created>
  <dcterms:modified xsi:type="dcterms:W3CDTF">2017-02-12T07:33:27Z</dcterms:modified>
</cp:coreProperties>
</file>