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0" r:id="rId4"/>
    <p:sldId id="263" r:id="rId5"/>
    <p:sldId id="278" r:id="rId6"/>
    <p:sldId id="271" r:id="rId7"/>
    <p:sldId id="266" r:id="rId8"/>
    <p:sldId id="267" r:id="rId9"/>
    <p:sldId id="270" r:id="rId10"/>
    <p:sldId id="283" r:id="rId11"/>
    <p:sldId id="273" r:id="rId12"/>
    <p:sldId id="265" r:id="rId13"/>
    <p:sldId id="280" r:id="rId14"/>
    <p:sldId id="262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9585971929045"/>
          <c:y val="0.33839990001110987"/>
          <c:w val="0.57020659060608558"/>
          <c:h val="0.615899272324102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Процессы в современном языке ведут к деградации или совершенствованию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explosion val="35"/>
          <c:dPt>
            <c:idx val="0"/>
            <c:bubble3D val="0"/>
            <c:explosion val="3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c:spPr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Деградация</c:v>
                </c:pt>
                <c:pt idx="1">
                  <c:v>Совершенствование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436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135574442345913"/>
          <c:y val="0.23386513601663309"/>
          <c:w val="0.45472488536627242"/>
          <c:h val="0.3062953322646689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1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1567803805105032E-2"/>
          <c:y val="2.07393119351384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Назовите основные процессы, характеризующие новейший русский язык. 
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ненормативная лексика</c:v>
                </c:pt>
                <c:pt idx="1">
                  <c:v>иностранные слова</c:v>
                </c:pt>
                <c:pt idx="2">
                  <c:v>сокращение слов</c:v>
                </c:pt>
                <c:pt idx="3">
                  <c:v>искажение слов</c:v>
                </c:pt>
                <c:pt idx="4">
                  <c:v>безграмотная речь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</c:v>
                </c:pt>
                <c:pt idx="1">
                  <c:v>54</c:v>
                </c:pt>
                <c:pt idx="2">
                  <c:v>36</c:v>
                </c:pt>
                <c:pt idx="3">
                  <c:v>28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0615">
          <a:noFill/>
        </a:ln>
      </c:spPr>
    </c:plotArea>
    <c:legend>
      <c:legendPos val="r"/>
      <c:layout>
        <c:manualLayout>
          <c:xMode val="edge"/>
          <c:yMode val="edge"/>
          <c:x val="0.60798902819025302"/>
          <c:y val="0.47022395038183928"/>
          <c:w val="0.33131573443205115"/>
          <c:h val="0.298415119730123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6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9CCDE-8371-4B10-8C97-A3955156877B}" type="doc">
      <dgm:prSet loTypeId="urn:microsoft.com/office/officeart/2005/8/layout/cycle6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CE442E-3186-420E-B777-9FAFF0C1E2F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Варвариза-ция</a:t>
          </a:r>
          <a:endParaRPr lang="ru-RU" sz="1800" dirty="0"/>
        </a:p>
      </dgm:t>
    </dgm:pt>
    <dgm:pt modelId="{082070EE-971A-4DA9-A0CF-302C84AF6597}" type="parTrans" cxnId="{A0FB340A-3CA1-4E28-B830-0BBBD3EE6ABF}">
      <dgm:prSet/>
      <dgm:spPr/>
      <dgm:t>
        <a:bodyPr/>
        <a:lstStyle/>
        <a:p>
          <a:endParaRPr lang="ru-RU"/>
        </a:p>
      </dgm:t>
    </dgm:pt>
    <dgm:pt modelId="{73C1D060-3413-47A3-9A94-8BEC07B418F4}" type="sibTrans" cxnId="{A0FB340A-3CA1-4E28-B830-0BBBD3EE6ABF}">
      <dgm:prSet/>
      <dgm:spPr/>
      <dgm:t>
        <a:bodyPr/>
        <a:lstStyle/>
        <a:p>
          <a:endParaRPr lang="ru-RU"/>
        </a:p>
      </dgm:t>
    </dgm:pt>
    <dgm:pt modelId="{C147D2F5-7184-45A4-AC96-44F7583B05D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Демокра-тизация</a:t>
          </a:r>
          <a:endParaRPr lang="ru-RU" sz="1500" dirty="0"/>
        </a:p>
      </dgm:t>
    </dgm:pt>
    <dgm:pt modelId="{2462F8B1-DC05-4272-BC53-65A1205AA076}" type="parTrans" cxnId="{2857B0EE-9902-46B9-A604-4A859E46C945}">
      <dgm:prSet/>
      <dgm:spPr/>
      <dgm:t>
        <a:bodyPr/>
        <a:lstStyle/>
        <a:p>
          <a:endParaRPr lang="ru-RU"/>
        </a:p>
      </dgm:t>
    </dgm:pt>
    <dgm:pt modelId="{192EDC86-8F29-4D44-AA0E-C97B54B97622}" type="sibTrans" cxnId="{2857B0EE-9902-46B9-A604-4A859E46C945}">
      <dgm:prSet/>
      <dgm:spPr/>
      <dgm:t>
        <a:bodyPr/>
        <a:lstStyle/>
        <a:p>
          <a:endParaRPr lang="ru-RU"/>
        </a:p>
      </dgm:t>
    </dgm:pt>
    <dgm:pt modelId="{B035930E-E918-46B4-9E17-A5A53917736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Вульгаризация</a:t>
          </a:r>
          <a:endParaRPr lang="ru-RU" sz="1800" dirty="0"/>
        </a:p>
      </dgm:t>
    </dgm:pt>
    <dgm:pt modelId="{B2DA634F-4980-48DD-A727-3FBB3AF1471B}" type="parTrans" cxnId="{F5DD2030-E2E7-422D-B560-6E1CE187AD83}">
      <dgm:prSet/>
      <dgm:spPr/>
      <dgm:t>
        <a:bodyPr/>
        <a:lstStyle/>
        <a:p>
          <a:endParaRPr lang="ru-RU"/>
        </a:p>
      </dgm:t>
    </dgm:pt>
    <dgm:pt modelId="{A343537F-6F59-4175-8B6D-2EAE881E8C2B}" type="sibTrans" cxnId="{F5DD2030-E2E7-422D-B560-6E1CE187AD83}">
      <dgm:prSet/>
      <dgm:spPr/>
      <dgm:t>
        <a:bodyPr/>
        <a:lstStyle/>
        <a:p>
          <a:endParaRPr lang="ru-RU"/>
        </a:p>
      </dgm:t>
    </dgm:pt>
    <dgm:pt modelId="{7689CCEC-D527-42E3-BF76-567548D93FE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Интернацио-нализация</a:t>
          </a:r>
          <a:endParaRPr lang="ru-RU" sz="1800" dirty="0"/>
        </a:p>
      </dgm:t>
    </dgm:pt>
    <dgm:pt modelId="{7CA5B5D0-1F36-4EC0-9643-8FB456C0EFB2}" type="parTrans" cxnId="{E34A6BCC-EE86-43A4-81B4-F1F3FA5D5A6B}">
      <dgm:prSet/>
      <dgm:spPr/>
      <dgm:t>
        <a:bodyPr/>
        <a:lstStyle/>
        <a:p>
          <a:endParaRPr lang="ru-RU"/>
        </a:p>
      </dgm:t>
    </dgm:pt>
    <dgm:pt modelId="{E5ED459B-B239-4E0D-9463-F0B7D3A439FE}" type="sibTrans" cxnId="{E34A6BCC-EE86-43A4-81B4-F1F3FA5D5A6B}">
      <dgm:prSet/>
      <dgm:spPr/>
      <dgm:t>
        <a:bodyPr/>
        <a:lstStyle/>
        <a:p>
          <a:endParaRPr lang="ru-RU"/>
        </a:p>
      </dgm:t>
    </dgm:pt>
    <dgm:pt modelId="{52D1A1A4-9EF2-4C01-9E24-FBFF8C3A3728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«Новояз»</a:t>
          </a:r>
          <a:endParaRPr lang="ru-RU" dirty="0"/>
        </a:p>
      </dgm:t>
    </dgm:pt>
    <dgm:pt modelId="{FA885461-6F27-443D-8A3D-2B7AC118DE21}" type="parTrans" cxnId="{559085D6-6B7A-4EA2-BC5F-3FA572B2AC91}">
      <dgm:prSet/>
      <dgm:spPr/>
      <dgm:t>
        <a:bodyPr/>
        <a:lstStyle/>
        <a:p>
          <a:endParaRPr lang="ru-RU"/>
        </a:p>
      </dgm:t>
    </dgm:pt>
    <dgm:pt modelId="{1F562877-C457-4598-90F7-E73638D845F7}" type="sibTrans" cxnId="{559085D6-6B7A-4EA2-BC5F-3FA572B2AC91}">
      <dgm:prSet/>
      <dgm:spPr/>
      <dgm:t>
        <a:bodyPr/>
        <a:lstStyle/>
        <a:p>
          <a:endParaRPr lang="ru-RU"/>
        </a:p>
      </dgm:t>
    </dgm:pt>
    <dgm:pt modelId="{964B5B1F-4DAE-42EC-9A01-6F534335150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/>
            <a:t>Минимиза-ция</a:t>
          </a:r>
          <a:endParaRPr lang="ru-RU" sz="900" dirty="0"/>
        </a:p>
      </dgm:t>
    </dgm:pt>
    <dgm:pt modelId="{A02B9A9D-A2E5-4AE5-9EF2-BF2AF6C4E750}" type="parTrans" cxnId="{766DBDBD-BA9C-4E35-BCEC-7EBCD8B3ABCB}">
      <dgm:prSet/>
      <dgm:spPr/>
      <dgm:t>
        <a:bodyPr/>
        <a:lstStyle/>
        <a:p>
          <a:endParaRPr lang="ru-RU"/>
        </a:p>
      </dgm:t>
    </dgm:pt>
    <dgm:pt modelId="{B252DC6A-2D38-438B-80A2-BAE382B08D1C}" type="sibTrans" cxnId="{766DBDBD-BA9C-4E35-BCEC-7EBCD8B3ABCB}">
      <dgm:prSet/>
      <dgm:spPr/>
      <dgm:t>
        <a:bodyPr/>
        <a:lstStyle/>
        <a:p>
          <a:endParaRPr lang="ru-RU"/>
        </a:p>
      </dgm:t>
    </dgm:pt>
    <dgm:pt modelId="{E016F157-45E6-4181-B24A-D629FFE609C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Агрессив-ность</a:t>
          </a:r>
          <a:endParaRPr lang="ru-RU" sz="1600" dirty="0"/>
        </a:p>
      </dgm:t>
    </dgm:pt>
    <dgm:pt modelId="{7597FDD0-1D8B-4A51-A1D0-A425515F81E7}" type="parTrans" cxnId="{2F753023-5B78-4142-948C-0DD30D8B146E}">
      <dgm:prSet/>
      <dgm:spPr/>
      <dgm:t>
        <a:bodyPr/>
        <a:lstStyle/>
        <a:p>
          <a:endParaRPr lang="ru-RU"/>
        </a:p>
      </dgm:t>
    </dgm:pt>
    <dgm:pt modelId="{195F296A-5C5D-4C7C-A7A3-D90650E5A47D}" type="sibTrans" cxnId="{2F753023-5B78-4142-948C-0DD30D8B146E}">
      <dgm:prSet/>
      <dgm:spPr/>
      <dgm:t>
        <a:bodyPr/>
        <a:lstStyle/>
        <a:p>
          <a:endParaRPr lang="ru-RU"/>
        </a:p>
      </dgm:t>
    </dgm:pt>
    <dgm:pt modelId="{E6FC4986-63D1-4673-A393-0A1A0C4C88B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Афористичность</a:t>
          </a:r>
          <a:endParaRPr lang="ru-RU" dirty="0"/>
        </a:p>
      </dgm:t>
    </dgm:pt>
    <dgm:pt modelId="{A21B6DB3-4D5D-4614-961E-0AB2EFDB5A52}" type="parTrans" cxnId="{6A37D3AE-DA15-4FF0-A8B9-8E0F112371A7}">
      <dgm:prSet/>
      <dgm:spPr/>
      <dgm:t>
        <a:bodyPr/>
        <a:lstStyle/>
        <a:p>
          <a:endParaRPr lang="ru-RU"/>
        </a:p>
      </dgm:t>
    </dgm:pt>
    <dgm:pt modelId="{B0108EC2-B357-4B6C-A11A-636C858A1B20}" type="sibTrans" cxnId="{6A37D3AE-DA15-4FF0-A8B9-8E0F112371A7}">
      <dgm:prSet/>
      <dgm:spPr/>
      <dgm:t>
        <a:bodyPr/>
        <a:lstStyle/>
        <a:p>
          <a:endParaRPr lang="ru-RU"/>
        </a:p>
      </dgm:t>
    </dgm:pt>
    <dgm:pt modelId="{0AA7E9F7-455F-482D-9762-AEC087873718}" type="pres">
      <dgm:prSet presAssocID="{E869CCDE-8371-4B10-8C97-A395515687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D562E-5559-4A24-AA46-10F24F841837}" type="pres">
      <dgm:prSet presAssocID="{74CE442E-3186-420E-B777-9FAFF0C1E2F0}" presName="node" presStyleLbl="node1" presStyleIdx="0" presStyleCnt="8" custScaleX="15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CBBAE-876B-4E6B-90EE-2C169D3115E6}" type="pres">
      <dgm:prSet presAssocID="{74CE442E-3186-420E-B777-9FAFF0C1E2F0}" presName="spNode" presStyleCnt="0"/>
      <dgm:spPr/>
    </dgm:pt>
    <dgm:pt modelId="{27F91EC9-F510-4050-96C3-F31AE6F5EFDF}" type="pres">
      <dgm:prSet presAssocID="{73C1D060-3413-47A3-9A94-8BEC07B418F4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6FF73F5-A0DB-41A6-8727-1D115329A22C}" type="pres">
      <dgm:prSet presAssocID="{C147D2F5-7184-45A4-AC96-44F7583B05DA}" presName="node" presStyleLbl="node1" presStyleIdx="1" presStyleCnt="8" custScaleX="168341" custScaleY="9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B203B-C038-4C53-83F5-2D7E45686893}" type="pres">
      <dgm:prSet presAssocID="{C147D2F5-7184-45A4-AC96-44F7583B05DA}" presName="spNode" presStyleCnt="0"/>
      <dgm:spPr/>
    </dgm:pt>
    <dgm:pt modelId="{B0CD6636-49BA-4350-A5DF-8B3A60B30D7C}" type="pres">
      <dgm:prSet presAssocID="{192EDC86-8F29-4D44-AA0E-C97B54B9762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C69CD647-8E71-4E8B-B639-0511983AAA06}" type="pres">
      <dgm:prSet presAssocID="{B035930E-E918-46B4-9E17-A5A53917736C}" presName="node" presStyleLbl="node1" presStyleIdx="2" presStyleCnt="8" custScaleX="20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DF425-D3E9-4555-BD4D-65E8676A5244}" type="pres">
      <dgm:prSet presAssocID="{B035930E-E918-46B4-9E17-A5A53917736C}" presName="spNode" presStyleCnt="0"/>
      <dgm:spPr/>
    </dgm:pt>
    <dgm:pt modelId="{C91C0069-DDD0-4E5D-82C8-761DD261D03F}" type="pres">
      <dgm:prSet presAssocID="{A343537F-6F59-4175-8B6D-2EAE881E8C2B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F9B4832-A249-431B-B51A-024010D520CB}" type="pres">
      <dgm:prSet presAssocID="{7689CCEC-D527-42E3-BF76-567548D93FEA}" presName="node" presStyleLbl="node1" presStyleIdx="3" presStyleCnt="8" custScaleX="178916" custScaleY="7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3D4EA-0B2D-44C4-836D-D5C36CA08140}" type="pres">
      <dgm:prSet presAssocID="{7689CCEC-D527-42E3-BF76-567548D93FEA}" presName="spNode" presStyleCnt="0"/>
      <dgm:spPr/>
    </dgm:pt>
    <dgm:pt modelId="{E1B262CF-DD24-4720-B7AE-4824CAB2BF1D}" type="pres">
      <dgm:prSet presAssocID="{E5ED459B-B239-4E0D-9463-F0B7D3A439FE}" presName="sibTrans" presStyleLbl="sibTrans1D1" presStyleIdx="3" presStyleCnt="8"/>
      <dgm:spPr/>
      <dgm:t>
        <a:bodyPr/>
        <a:lstStyle/>
        <a:p>
          <a:endParaRPr lang="ru-RU"/>
        </a:p>
      </dgm:t>
    </dgm:pt>
    <dgm:pt modelId="{9497B73C-19D3-4849-A0F5-7DC819977805}" type="pres">
      <dgm:prSet presAssocID="{964B5B1F-4DAE-42EC-9A01-6F5343351508}" presName="node" presStyleLbl="node1" presStyleIdx="4" presStyleCnt="8" custScaleX="161315" custScaleY="81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21411-7F71-414D-B6FA-855B2FDED4DB}" type="pres">
      <dgm:prSet presAssocID="{964B5B1F-4DAE-42EC-9A01-6F5343351508}" presName="spNode" presStyleCnt="0"/>
      <dgm:spPr/>
    </dgm:pt>
    <dgm:pt modelId="{2F4D806C-687D-478E-81B8-9E39330030F7}" type="pres">
      <dgm:prSet presAssocID="{B252DC6A-2D38-438B-80A2-BAE382B08D1C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01F7223-49E2-4009-BB7C-13E2CBAC6F44}" type="pres">
      <dgm:prSet presAssocID="{E016F157-45E6-4181-B24A-D629FFE609CE}" presName="node" presStyleLbl="node1" presStyleIdx="5" presStyleCnt="8" custScaleX="149819" custScaleY="8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02BE2-7AB0-4135-82E7-8CD0A394AD8E}" type="pres">
      <dgm:prSet presAssocID="{E016F157-45E6-4181-B24A-D629FFE609CE}" presName="spNode" presStyleCnt="0"/>
      <dgm:spPr/>
    </dgm:pt>
    <dgm:pt modelId="{D2151860-C445-40C8-80C1-3844DAF7BD21}" type="pres">
      <dgm:prSet presAssocID="{195F296A-5C5D-4C7C-A7A3-D90650E5A47D}" presName="sibTrans" presStyleLbl="sibTrans1D1" presStyleIdx="5" presStyleCnt="8"/>
      <dgm:spPr/>
      <dgm:t>
        <a:bodyPr/>
        <a:lstStyle/>
        <a:p>
          <a:endParaRPr lang="ru-RU"/>
        </a:p>
      </dgm:t>
    </dgm:pt>
    <dgm:pt modelId="{DE4A1700-683B-4CF5-8709-C008776B5FFF}" type="pres">
      <dgm:prSet presAssocID="{E6FC4986-63D1-4673-A393-0A1A0C4C88BC}" presName="node" presStyleLbl="node1" presStyleIdx="6" presStyleCnt="8" custScaleX="21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2397D-9A1F-423D-976A-3A5AA5E69B46}" type="pres">
      <dgm:prSet presAssocID="{E6FC4986-63D1-4673-A393-0A1A0C4C88BC}" presName="spNode" presStyleCnt="0"/>
      <dgm:spPr/>
    </dgm:pt>
    <dgm:pt modelId="{EB2DBC2C-74B5-4ADD-A1C7-951F5B50787A}" type="pres">
      <dgm:prSet presAssocID="{B0108EC2-B357-4B6C-A11A-636C858A1B20}" presName="sibTrans" presStyleLbl="sibTrans1D1" presStyleIdx="6" presStyleCnt="8"/>
      <dgm:spPr/>
      <dgm:t>
        <a:bodyPr/>
        <a:lstStyle/>
        <a:p>
          <a:endParaRPr lang="ru-RU"/>
        </a:p>
      </dgm:t>
    </dgm:pt>
    <dgm:pt modelId="{851C34EE-ABCD-4580-A36A-47D242CD1AD3}" type="pres">
      <dgm:prSet presAssocID="{52D1A1A4-9EF2-4C01-9E24-FBFF8C3A3728}" presName="node" presStyleLbl="node1" presStyleIdx="7" presStyleCnt="8" custScaleX="156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B4AD1-6868-4E27-A6C3-9EF08C370C08}" type="pres">
      <dgm:prSet presAssocID="{52D1A1A4-9EF2-4C01-9E24-FBFF8C3A3728}" presName="spNode" presStyleCnt="0"/>
      <dgm:spPr/>
    </dgm:pt>
    <dgm:pt modelId="{7900DA08-83C4-4754-83EB-3F76955B8EC8}" type="pres">
      <dgm:prSet presAssocID="{1F562877-C457-4598-90F7-E73638D845F7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2B77861-FA91-451A-921F-D9FA21D1191F}" type="presOf" srcId="{74CE442E-3186-420E-B777-9FAFF0C1E2F0}" destId="{A19D562E-5559-4A24-AA46-10F24F841837}" srcOrd="0" destOrd="0" presId="urn:microsoft.com/office/officeart/2005/8/layout/cycle6"/>
    <dgm:cxn modelId="{758DDD77-75A0-4324-B14E-FAFA0D939C3A}" type="presOf" srcId="{E5ED459B-B239-4E0D-9463-F0B7D3A439FE}" destId="{E1B262CF-DD24-4720-B7AE-4824CAB2BF1D}" srcOrd="0" destOrd="0" presId="urn:microsoft.com/office/officeart/2005/8/layout/cycle6"/>
    <dgm:cxn modelId="{559085D6-6B7A-4EA2-BC5F-3FA572B2AC91}" srcId="{E869CCDE-8371-4B10-8C97-A3955156877B}" destId="{52D1A1A4-9EF2-4C01-9E24-FBFF8C3A3728}" srcOrd="7" destOrd="0" parTransId="{FA885461-6F27-443D-8A3D-2B7AC118DE21}" sibTransId="{1F562877-C457-4598-90F7-E73638D845F7}"/>
    <dgm:cxn modelId="{766DBDBD-BA9C-4E35-BCEC-7EBCD8B3ABCB}" srcId="{E869CCDE-8371-4B10-8C97-A3955156877B}" destId="{964B5B1F-4DAE-42EC-9A01-6F5343351508}" srcOrd="4" destOrd="0" parTransId="{A02B9A9D-A2E5-4AE5-9EF2-BF2AF6C4E750}" sibTransId="{B252DC6A-2D38-438B-80A2-BAE382B08D1C}"/>
    <dgm:cxn modelId="{6A37D3AE-DA15-4FF0-A8B9-8E0F112371A7}" srcId="{E869CCDE-8371-4B10-8C97-A3955156877B}" destId="{E6FC4986-63D1-4673-A393-0A1A0C4C88BC}" srcOrd="6" destOrd="0" parTransId="{A21B6DB3-4D5D-4614-961E-0AB2EFDB5A52}" sibTransId="{B0108EC2-B357-4B6C-A11A-636C858A1B20}"/>
    <dgm:cxn modelId="{C7F47211-CFA3-48E8-9808-E621F2152992}" type="presOf" srcId="{B0108EC2-B357-4B6C-A11A-636C858A1B20}" destId="{EB2DBC2C-74B5-4ADD-A1C7-951F5B50787A}" srcOrd="0" destOrd="0" presId="urn:microsoft.com/office/officeart/2005/8/layout/cycle6"/>
    <dgm:cxn modelId="{E34A6BCC-EE86-43A4-81B4-F1F3FA5D5A6B}" srcId="{E869CCDE-8371-4B10-8C97-A3955156877B}" destId="{7689CCEC-D527-42E3-BF76-567548D93FEA}" srcOrd="3" destOrd="0" parTransId="{7CA5B5D0-1F36-4EC0-9643-8FB456C0EFB2}" sibTransId="{E5ED459B-B239-4E0D-9463-F0B7D3A439FE}"/>
    <dgm:cxn modelId="{0083EDE2-6089-4F9A-8E0C-82CF4DAC32E2}" type="presOf" srcId="{C147D2F5-7184-45A4-AC96-44F7583B05DA}" destId="{F6FF73F5-A0DB-41A6-8727-1D115329A22C}" srcOrd="0" destOrd="0" presId="urn:microsoft.com/office/officeart/2005/8/layout/cycle6"/>
    <dgm:cxn modelId="{7D7AAB67-4153-40AD-9DA3-E543A63721F4}" type="presOf" srcId="{7689CCEC-D527-42E3-BF76-567548D93FEA}" destId="{6F9B4832-A249-431B-B51A-024010D520CB}" srcOrd="0" destOrd="0" presId="urn:microsoft.com/office/officeart/2005/8/layout/cycle6"/>
    <dgm:cxn modelId="{947EFB03-2D21-4318-A293-93E18C00F4B0}" type="presOf" srcId="{A343537F-6F59-4175-8B6D-2EAE881E8C2B}" destId="{C91C0069-DDD0-4E5D-82C8-761DD261D03F}" srcOrd="0" destOrd="0" presId="urn:microsoft.com/office/officeart/2005/8/layout/cycle6"/>
    <dgm:cxn modelId="{2857B0EE-9902-46B9-A604-4A859E46C945}" srcId="{E869CCDE-8371-4B10-8C97-A3955156877B}" destId="{C147D2F5-7184-45A4-AC96-44F7583B05DA}" srcOrd="1" destOrd="0" parTransId="{2462F8B1-DC05-4272-BC53-65A1205AA076}" sibTransId="{192EDC86-8F29-4D44-AA0E-C97B54B97622}"/>
    <dgm:cxn modelId="{99293076-9FA6-4999-AA51-09319D7DC90C}" type="presOf" srcId="{1F562877-C457-4598-90F7-E73638D845F7}" destId="{7900DA08-83C4-4754-83EB-3F76955B8EC8}" srcOrd="0" destOrd="0" presId="urn:microsoft.com/office/officeart/2005/8/layout/cycle6"/>
    <dgm:cxn modelId="{BED9BB83-6F85-4BDB-B7B3-B3F551046D6D}" type="presOf" srcId="{192EDC86-8F29-4D44-AA0E-C97B54B97622}" destId="{B0CD6636-49BA-4350-A5DF-8B3A60B30D7C}" srcOrd="0" destOrd="0" presId="urn:microsoft.com/office/officeart/2005/8/layout/cycle6"/>
    <dgm:cxn modelId="{F5DD2030-E2E7-422D-B560-6E1CE187AD83}" srcId="{E869CCDE-8371-4B10-8C97-A3955156877B}" destId="{B035930E-E918-46B4-9E17-A5A53917736C}" srcOrd="2" destOrd="0" parTransId="{B2DA634F-4980-48DD-A727-3FBB3AF1471B}" sibTransId="{A343537F-6F59-4175-8B6D-2EAE881E8C2B}"/>
    <dgm:cxn modelId="{AFBF2F93-36B7-4120-A84A-5E65A5A27FD2}" type="presOf" srcId="{73C1D060-3413-47A3-9A94-8BEC07B418F4}" destId="{27F91EC9-F510-4050-96C3-F31AE6F5EFDF}" srcOrd="0" destOrd="0" presId="urn:microsoft.com/office/officeart/2005/8/layout/cycle6"/>
    <dgm:cxn modelId="{BC86F161-2A34-47D4-AD46-021409E1A6F0}" type="presOf" srcId="{964B5B1F-4DAE-42EC-9A01-6F5343351508}" destId="{9497B73C-19D3-4849-A0F5-7DC819977805}" srcOrd="0" destOrd="0" presId="urn:microsoft.com/office/officeart/2005/8/layout/cycle6"/>
    <dgm:cxn modelId="{9B408A7B-66E7-4936-9C27-54AE8B7425D8}" type="presOf" srcId="{E869CCDE-8371-4B10-8C97-A3955156877B}" destId="{0AA7E9F7-455F-482D-9762-AEC087873718}" srcOrd="0" destOrd="0" presId="urn:microsoft.com/office/officeart/2005/8/layout/cycle6"/>
    <dgm:cxn modelId="{B3DF99AB-FEFE-4A85-812F-896DC018E58A}" type="presOf" srcId="{E016F157-45E6-4181-B24A-D629FFE609CE}" destId="{A01F7223-49E2-4009-BB7C-13E2CBAC6F44}" srcOrd="0" destOrd="0" presId="urn:microsoft.com/office/officeart/2005/8/layout/cycle6"/>
    <dgm:cxn modelId="{52E7290B-8461-427E-ABD0-08AABEAE753C}" type="presOf" srcId="{B252DC6A-2D38-438B-80A2-BAE382B08D1C}" destId="{2F4D806C-687D-478E-81B8-9E39330030F7}" srcOrd="0" destOrd="0" presId="urn:microsoft.com/office/officeart/2005/8/layout/cycle6"/>
    <dgm:cxn modelId="{5F9E7A6F-3268-4B9C-8C4A-AD6A760DE475}" type="presOf" srcId="{52D1A1A4-9EF2-4C01-9E24-FBFF8C3A3728}" destId="{851C34EE-ABCD-4580-A36A-47D242CD1AD3}" srcOrd="0" destOrd="0" presId="urn:microsoft.com/office/officeart/2005/8/layout/cycle6"/>
    <dgm:cxn modelId="{B89E9767-7F07-4394-B80E-465822B688F9}" type="presOf" srcId="{195F296A-5C5D-4C7C-A7A3-D90650E5A47D}" destId="{D2151860-C445-40C8-80C1-3844DAF7BD21}" srcOrd="0" destOrd="0" presId="urn:microsoft.com/office/officeart/2005/8/layout/cycle6"/>
    <dgm:cxn modelId="{FC53A8C6-7761-47F2-8301-CD9A9A976C18}" type="presOf" srcId="{B035930E-E918-46B4-9E17-A5A53917736C}" destId="{C69CD647-8E71-4E8B-B639-0511983AAA06}" srcOrd="0" destOrd="0" presId="urn:microsoft.com/office/officeart/2005/8/layout/cycle6"/>
    <dgm:cxn modelId="{2F753023-5B78-4142-948C-0DD30D8B146E}" srcId="{E869CCDE-8371-4B10-8C97-A3955156877B}" destId="{E016F157-45E6-4181-B24A-D629FFE609CE}" srcOrd="5" destOrd="0" parTransId="{7597FDD0-1D8B-4A51-A1D0-A425515F81E7}" sibTransId="{195F296A-5C5D-4C7C-A7A3-D90650E5A47D}"/>
    <dgm:cxn modelId="{A0FB340A-3CA1-4E28-B830-0BBBD3EE6ABF}" srcId="{E869CCDE-8371-4B10-8C97-A3955156877B}" destId="{74CE442E-3186-420E-B777-9FAFF0C1E2F0}" srcOrd="0" destOrd="0" parTransId="{082070EE-971A-4DA9-A0CF-302C84AF6597}" sibTransId="{73C1D060-3413-47A3-9A94-8BEC07B418F4}"/>
    <dgm:cxn modelId="{A552EB64-61AB-4379-B8F0-DEEA9FC7B511}" type="presOf" srcId="{E6FC4986-63D1-4673-A393-0A1A0C4C88BC}" destId="{DE4A1700-683B-4CF5-8709-C008776B5FFF}" srcOrd="0" destOrd="0" presId="urn:microsoft.com/office/officeart/2005/8/layout/cycle6"/>
    <dgm:cxn modelId="{08FFBD04-FD9F-49E3-B6E7-CC7D238BCFFE}" type="presParOf" srcId="{0AA7E9F7-455F-482D-9762-AEC087873718}" destId="{A19D562E-5559-4A24-AA46-10F24F841837}" srcOrd="0" destOrd="0" presId="urn:microsoft.com/office/officeart/2005/8/layout/cycle6"/>
    <dgm:cxn modelId="{DAEA6715-FB8D-4F3E-A2FD-BF4B23DE7247}" type="presParOf" srcId="{0AA7E9F7-455F-482D-9762-AEC087873718}" destId="{BA5CBBAE-876B-4E6B-90EE-2C169D3115E6}" srcOrd="1" destOrd="0" presId="urn:microsoft.com/office/officeart/2005/8/layout/cycle6"/>
    <dgm:cxn modelId="{307F98CB-7E1B-480E-B566-C05591E96809}" type="presParOf" srcId="{0AA7E9F7-455F-482D-9762-AEC087873718}" destId="{27F91EC9-F510-4050-96C3-F31AE6F5EFDF}" srcOrd="2" destOrd="0" presId="urn:microsoft.com/office/officeart/2005/8/layout/cycle6"/>
    <dgm:cxn modelId="{9821AA44-2A72-4CC9-ADC9-88B487983155}" type="presParOf" srcId="{0AA7E9F7-455F-482D-9762-AEC087873718}" destId="{F6FF73F5-A0DB-41A6-8727-1D115329A22C}" srcOrd="3" destOrd="0" presId="urn:microsoft.com/office/officeart/2005/8/layout/cycle6"/>
    <dgm:cxn modelId="{663B67AC-4BE2-4539-86F1-3CE53DF947FB}" type="presParOf" srcId="{0AA7E9F7-455F-482D-9762-AEC087873718}" destId="{698B203B-C038-4C53-83F5-2D7E45686893}" srcOrd="4" destOrd="0" presId="urn:microsoft.com/office/officeart/2005/8/layout/cycle6"/>
    <dgm:cxn modelId="{DCF2B6D2-ABA2-4647-B1E4-99786102DC85}" type="presParOf" srcId="{0AA7E9F7-455F-482D-9762-AEC087873718}" destId="{B0CD6636-49BA-4350-A5DF-8B3A60B30D7C}" srcOrd="5" destOrd="0" presId="urn:microsoft.com/office/officeart/2005/8/layout/cycle6"/>
    <dgm:cxn modelId="{304A881D-917F-463F-BD9C-1FA78F3487E6}" type="presParOf" srcId="{0AA7E9F7-455F-482D-9762-AEC087873718}" destId="{C69CD647-8E71-4E8B-B639-0511983AAA06}" srcOrd="6" destOrd="0" presId="urn:microsoft.com/office/officeart/2005/8/layout/cycle6"/>
    <dgm:cxn modelId="{72424C3B-DB3E-4490-A18A-A17E957AA6B4}" type="presParOf" srcId="{0AA7E9F7-455F-482D-9762-AEC087873718}" destId="{DF6DF425-D3E9-4555-BD4D-65E8676A5244}" srcOrd="7" destOrd="0" presId="urn:microsoft.com/office/officeart/2005/8/layout/cycle6"/>
    <dgm:cxn modelId="{CA20D194-C765-47D3-8E4A-7D6A869AF028}" type="presParOf" srcId="{0AA7E9F7-455F-482D-9762-AEC087873718}" destId="{C91C0069-DDD0-4E5D-82C8-761DD261D03F}" srcOrd="8" destOrd="0" presId="urn:microsoft.com/office/officeart/2005/8/layout/cycle6"/>
    <dgm:cxn modelId="{07DC5C22-6FAF-431D-9DB0-7EAE1C1CF51C}" type="presParOf" srcId="{0AA7E9F7-455F-482D-9762-AEC087873718}" destId="{6F9B4832-A249-431B-B51A-024010D520CB}" srcOrd="9" destOrd="0" presId="urn:microsoft.com/office/officeart/2005/8/layout/cycle6"/>
    <dgm:cxn modelId="{7AB007D9-C1B3-411F-9AEA-2D6D49386E6F}" type="presParOf" srcId="{0AA7E9F7-455F-482D-9762-AEC087873718}" destId="{2183D4EA-0B2D-44C4-836D-D5C36CA08140}" srcOrd="10" destOrd="0" presId="urn:microsoft.com/office/officeart/2005/8/layout/cycle6"/>
    <dgm:cxn modelId="{F15AAE58-A12A-414A-995F-B0884ED7D874}" type="presParOf" srcId="{0AA7E9F7-455F-482D-9762-AEC087873718}" destId="{E1B262CF-DD24-4720-B7AE-4824CAB2BF1D}" srcOrd="11" destOrd="0" presId="urn:microsoft.com/office/officeart/2005/8/layout/cycle6"/>
    <dgm:cxn modelId="{EF954CC2-1C0E-456C-8FE7-3DB8ACCD3471}" type="presParOf" srcId="{0AA7E9F7-455F-482D-9762-AEC087873718}" destId="{9497B73C-19D3-4849-A0F5-7DC819977805}" srcOrd="12" destOrd="0" presId="urn:microsoft.com/office/officeart/2005/8/layout/cycle6"/>
    <dgm:cxn modelId="{5BAC7946-57DC-484C-BB95-5E99005817A9}" type="presParOf" srcId="{0AA7E9F7-455F-482D-9762-AEC087873718}" destId="{E9A21411-7F71-414D-B6FA-855B2FDED4DB}" srcOrd="13" destOrd="0" presId="urn:microsoft.com/office/officeart/2005/8/layout/cycle6"/>
    <dgm:cxn modelId="{29791BC6-BC82-4449-99BA-8C4A795EDB64}" type="presParOf" srcId="{0AA7E9F7-455F-482D-9762-AEC087873718}" destId="{2F4D806C-687D-478E-81B8-9E39330030F7}" srcOrd="14" destOrd="0" presId="urn:microsoft.com/office/officeart/2005/8/layout/cycle6"/>
    <dgm:cxn modelId="{0603AD20-CAFA-4C96-B01C-1576E4213EFC}" type="presParOf" srcId="{0AA7E9F7-455F-482D-9762-AEC087873718}" destId="{A01F7223-49E2-4009-BB7C-13E2CBAC6F44}" srcOrd="15" destOrd="0" presId="urn:microsoft.com/office/officeart/2005/8/layout/cycle6"/>
    <dgm:cxn modelId="{10869CD7-FE81-4CC1-BD9E-36584BB4C0AD}" type="presParOf" srcId="{0AA7E9F7-455F-482D-9762-AEC087873718}" destId="{27802BE2-7AB0-4135-82E7-8CD0A394AD8E}" srcOrd="16" destOrd="0" presId="urn:microsoft.com/office/officeart/2005/8/layout/cycle6"/>
    <dgm:cxn modelId="{630E700F-D319-4ECD-9A07-C121EE77F900}" type="presParOf" srcId="{0AA7E9F7-455F-482D-9762-AEC087873718}" destId="{D2151860-C445-40C8-80C1-3844DAF7BD21}" srcOrd="17" destOrd="0" presId="urn:microsoft.com/office/officeart/2005/8/layout/cycle6"/>
    <dgm:cxn modelId="{9617EA67-963D-4D74-BB4A-0490056A0E93}" type="presParOf" srcId="{0AA7E9F7-455F-482D-9762-AEC087873718}" destId="{DE4A1700-683B-4CF5-8709-C008776B5FFF}" srcOrd="18" destOrd="0" presId="urn:microsoft.com/office/officeart/2005/8/layout/cycle6"/>
    <dgm:cxn modelId="{1BD1FB06-9F72-411B-B95F-617FC568D67B}" type="presParOf" srcId="{0AA7E9F7-455F-482D-9762-AEC087873718}" destId="{EBB2397D-9A1F-423D-976A-3A5AA5E69B46}" srcOrd="19" destOrd="0" presId="urn:microsoft.com/office/officeart/2005/8/layout/cycle6"/>
    <dgm:cxn modelId="{F11CB339-3171-45AF-9DFE-BDBBF7B944B6}" type="presParOf" srcId="{0AA7E9F7-455F-482D-9762-AEC087873718}" destId="{EB2DBC2C-74B5-4ADD-A1C7-951F5B50787A}" srcOrd="20" destOrd="0" presId="urn:microsoft.com/office/officeart/2005/8/layout/cycle6"/>
    <dgm:cxn modelId="{6F47F4BD-D6FA-426B-A948-AF29A01D688C}" type="presParOf" srcId="{0AA7E9F7-455F-482D-9762-AEC087873718}" destId="{851C34EE-ABCD-4580-A36A-47D242CD1AD3}" srcOrd="21" destOrd="0" presId="urn:microsoft.com/office/officeart/2005/8/layout/cycle6"/>
    <dgm:cxn modelId="{E8D2ACD1-F09F-4CB8-A671-41758BF35A5D}" type="presParOf" srcId="{0AA7E9F7-455F-482D-9762-AEC087873718}" destId="{5AAB4AD1-6868-4E27-A6C3-9EF08C370C08}" srcOrd="22" destOrd="0" presId="urn:microsoft.com/office/officeart/2005/8/layout/cycle6"/>
    <dgm:cxn modelId="{3E5BF1E1-E16B-4153-881C-5971880FADAF}" type="presParOf" srcId="{0AA7E9F7-455F-482D-9762-AEC087873718}" destId="{7900DA08-83C4-4754-83EB-3F76955B8EC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53EEC-B921-4FB2-BC2E-182FB79FFD1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56D0733-8929-4626-8CA8-66E72178AF49}">
      <dgm:prSet phldrT="[Текст]" custT="1"/>
      <dgm:spPr/>
      <dgm:t>
        <a:bodyPr/>
        <a:lstStyle/>
        <a:p>
          <a:r>
            <a:rPr lang="ru-RU" sz="1400" b="1" dirty="0" smtClean="0"/>
            <a:t>Заняться самовоспитанием</a:t>
          </a:r>
          <a:endParaRPr lang="ru-RU" sz="1400" b="1" dirty="0"/>
        </a:p>
      </dgm:t>
    </dgm:pt>
    <dgm:pt modelId="{B6AE538C-F859-4C57-80A1-A3C071330544}" type="parTrans" cxnId="{BDB74EB7-C1DA-43AB-9C3A-0C32ADED3A47}">
      <dgm:prSet/>
      <dgm:spPr/>
      <dgm:t>
        <a:bodyPr/>
        <a:lstStyle/>
        <a:p>
          <a:endParaRPr lang="ru-RU"/>
        </a:p>
      </dgm:t>
    </dgm:pt>
    <dgm:pt modelId="{79421861-5A15-4ACC-8AC6-05D0D607D1AE}" type="sibTrans" cxnId="{BDB74EB7-C1DA-43AB-9C3A-0C32ADED3A47}">
      <dgm:prSet/>
      <dgm:spPr/>
      <dgm:t>
        <a:bodyPr/>
        <a:lstStyle/>
        <a:p>
          <a:endParaRPr lang="ru-RU"/>
        </a:p>
      </dgm:t>
    </dgm:pt>
    <dgm:pt modelId="{FD0CB4B2-6143-4E9E-9749-4CC6687D9A0E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Детей нужно воспитывать.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Родители должны стать образцом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B9BE2EF1-EE11-498B-9FFD-7872ECECAD25}" type="parTrans" cxnId="{F12415F6-601B-4CAA-A683-1036A9809744}">
      <dgm:prSet/>
      <dgm:spPr/>
      <dgm:t>
        <a:bodyPr/>
        <a:lstStyle/>
        <a:p>
          <a:endParaRPr lang="ru-RU"/>
        </a:p>
      </dgm:t>
    </dgm:pt>
    <dgm:pt modelId="{A48B6C8C-EA88-46C4-A843-1E1C0BD47C6D}" type="sibTrans" cxnId="{F12415F6-601B-4CAA-A683-1036A9809744}">
      <dgm:prSet/>
      <dgm:spPr/>
      <dgm:t>
        <a:bodyPr/>
        <a:lstStyle/>
        <a:p>
          <a:endParaRPr lang="ru-RU"/>
        </a:p>
      </dgm:t>
    </dgm:pt>
    <dgm:pt modelId="{8CA59A5F-7467-4CAF-BEBF-773B27D5187D}">
      <dgm:prSet phldrT="[Текст]" custT="1"/>
      <dgm:spPr>
        <a:solidFill>
          <a:srgbClr val="993300"/>
        </a:solidFill>
      </dgm:spPr>
      <dgm:t>
        <a:bodyPr/>
        <a:lstStyle/>
        <a:p>
          <a:r>
            <a:rPr lang="ru-RU" sz="1800" b="1" dirty="0" smtClean="0"/>
            <a:t>Ввести запреты, наказания, штрафы</a:t>
          </a:r>
          <a:endParaRPr lang="ru-RU" sz="1800" b="1" dirty="0"/>
        </a:p>
      </dgm:t>
    </dgm:pt>
    <dgm:pt modelId="{6F177BAD-300A-47B8-9CC1-594C39739F6A}" type="parTrans" cxnId="{9D87F52B-85EF-4F06-AA6F-AAE201F9A686}">
      <dgm:prSet/>
      <dgm:spPr/>
      <dgm:t>
        <a:bodyPr/>
        <a:lstStyle/>
        <a:p>
          <a:endParaRPr lang="ru-RU"/>
        </a:p>
      </dgm:t>
    </dgm:pt>
    <dgm:pt modelId="{1B76FF69-4089-4A1C-A5F0-39029D19C620}" type="sibTrans" cxnId="{9D87F52B-85EF-4F06-AA6F-AAE201F9A686}">
      <dgm:prSet/>
      <dgm:spPr/>
      <dgm:t>
        <a:bodyPr/>
        <a:lstStyle/>
        <a:p>
          <a:endParaRPr lang="ru-RU"/>
        </a:p>
      </dgm:t>
    </dgm:pt>
    <dgm:pt modelId="{E91CA81D-97C5-4BB0-9F7D-2483A52738D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Читать больше книг</a:t>
          </a:r>
          <a:endParaRPr lang="ru-RU" sz="1400" b="1" dirty="0"/>
        </a:p>
      </dgm:t>
    </dgm:pt>
    <dgm:pt modelId="{914064C2-6C8A-43A2-91C7-002B654AC3D1}" type="parTrans" cxnId="{74B035CC-CC6A-4D08-A43B-1A1BF48A8769}">
      <dgm:prSet/>
      <dgm:spPr/>
      <dgm:t>
        <a:bodyPr/>
        <a:lstStyle/>
        <a:p>
          <a:endParaRPr lang="ru-RU"/>
        </a:p>
      </dgm:t>
    </dgm:pt>
    <dgm:pt modelId="{2D7DE971-42BB-46E2-9B7B-737A051C78F1}" type="sibTrans" cxnId="{74B035CC-CC6A-4D08-A43B-1A1BF48A8769}">
      <dgm:prSet/>
      <dgm:spPr/>
      <dgm:t>
        <a:bodyPr/>
        <a:lstStyle/>
        <a:p>
          <a:endParaRPr lang="ru-RU"/>
        </a:p>
      </dgm:t>
    </dgm:pt>
    <dgm:pt modelId="{A4C8071A-1E3B-493D-9433-B374B15B04F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/>
            <a:t>Увеличить количество часов на русский язык</a:t>
          </a:r>
          <a:endParaRPr lang="ru-RU" sz="1200" b="1" dirty="0"/>
        </a:p>
      </dgm:t>
    </dgm:pt>
    <dgm:pt modelId="{F6C31C63-A919-4B78-BBB4-7198A5AE2638}" type="parTrans" cxnId="{BF210ECB-D836-420B-9EAA-2B39DDBB2BF2}">
      <dgm:prSet/>
      <dgm:spPr/>
      <dgm:t>
        <a:bodyPr/>
        <a:lstStyle/>
        <a:p>
          <a:endParaRPr lang="ru-RU"/>
        </a:p>
      </dgm:t>
    </dgm:pt>
    <dgm:pt modelId="{65C7C392-C68F-46B7-B840-D088166B7F10}" type="sibTrans" cxnId="{BF210ECB-D836-420B-9EAA-2B39DDBB2BF2}">
      <dgm:prSet/>
      <dgm:spPr/>
      <dgm:t>
        <a:bodyPr/>
        <a:lstStyle/>
        <a:p>
          <a:endParaRPr lang="ru-RU"/>
        </a:p>
      </dgm:t>
    </dgm:pt>
    <dgm:pt modelId="{56E972C1-3B8D-4E64-BBDB-C7E978B54BD3}">
      <dgm:prSet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Не выпускать словари жаргонизмов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868B3815-1AB6-4F68-9947-2F6687EC0238}" type="parTrans" cxnId="{61F86B64-D0F0-4C88-8C27-DE62BF17E6A6}">
      <dgm:prSet/>
      <dgm:spPr/>
      <dgm:t>
        <a:bodyPr/>
        <a:lstStyle/>
        <a:p>
          <a:endParaRPr lang="ru-RU"/>
        </a:p>
      </dgm:t>
    </dgm:pt>
    <dgm:pt modelId="{D22A9A8B-B145-4901-AD0C-BF9BAB758C87}" type="sibTrans" cxnId="{61F86B64-D0F0-4C88-8C27-DE62BF17E6A6}">
      <dgm:prSet/>
      <dgm:spPr/>
      <dgm:t>
        <a:bodyPr/>
        <a:lstStyle/>
        <a:p>
          <a:endParaRPr lang="ru-RU"/>
        </a:p>
      </dgm:t>
    </dgm:pt>
    <dgm:pt modelId="{205F5FA6-7760-43F2-9CA4-AA283B6471E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 smtClean="0"/>
            <a:t>Ввести </a:t>
          </a:r>
        </a:p>
        <a:p>
          <a:r>
            <a:rPr lang="ru-RU" sz="1100" b="1" dirty="0" smtClean="0"/>
            <a:t>цензуру</a:t>
          </a:r>
          <a:endParaRPr lang="ru-RU" sz="1100" b="1" dirty="0"/>
        </a:p>
      </dgm:t>
    </dgm:pt>
    <dgm:pt modelId="{968999BA-1457-45FB-9318-BB7F525B3E28}" type="parTrans" cxnId="{2CC9E627-E984-4CD3-B7F5-9C1CAF9022DE}">
      <dgm:prSet/>
      <dgm:spPr/>
      <dgm:t>
        <a:bodyPr/>
        <a:lstStyle/>
        <a:p>
          <a:endParaRPr lang="ru-RU"/>
        </a:p>
      </dgm:t>
    </dgm:pt>
    <dgm:pt modelId="{235C3DA1-075B-4B6F-90E0-76CE30D10CE8}" type="sibTrans" cxnId="{2CC9E627-E984-4CD3-B7F5-9C1CAF9022DE}">
      <dgm:prSet/>
      <dgm:spPr/>
      <dgm:t>
        <a:bodyPr/>
        <a:lstStyle/>
        <a:p>
          <a:endParaRPr lang="ru-RU"/>
        </a:p>
      </dgm:t>
    </dgm:pt>
    <dgm:pt modelId="{19F77097-0E6E-41AA-9CF1-0DA46ABE372E}" type="pres">
      <dgm:prSet presAssocID="{B0153EEC-B921-4FB2-BC2E-182FB79FFD12}" presName="Name0" presStyleCnt="0">
        <dgm:presLayoutVars>
          <dgm:dir/>
          <dgm:animLvl val="lvl"/>
          <dgm:resizeHandles val="exact"/>
        </dgm:presLayoutVars>
      </dgm:prSet>
      <dgm:spPr/>
    </dgm:pt>
    <dgm:pt modelId="{9CAC90E3-B25A-4335-B61A-13BAC58BDB05}" type="pres">
      <dgm:prSet presAssocID="{205F5FA6-7760-43F2-9CA4-AA283B6471E6}" presName="Name8" presStyleCnt="0"/>
      <dgm:spPr/>
    </dgm:pt>
    <dgm:pt modelId="{11C9198A-8921-4229-A9DE-A6C24BDEA641}" type="pres">
      <dgm:prSet presAssocID="{205F5FA6-7760-43F2-9CA4-AA283B6471E6}" presName="level" presStyleLbl="node1" presStyleIdx="0" presStyleCnt="7" custScaleY="91643" custLinFactNeighborX="-2552" custLinFactNeighborY="-59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F3949-4F63-4F51-8458-C6285C0AC419}" type="pres">
      <dgm:prSet presAssocID="{205F5FA6-7760-43F2-9CA4-AA283B6471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AC264-604A-44CA-B909-8DA67D81C724}" type="pres">
      <dgm:prSet presAssocID="{A4C8071A-1E3B-493D-9433-B374B15B04FC}" presName="Name8" presStyleCnt="0"/>
      <dgm:spPr/>
    </dgm:pt>
    <dgm:pt modelId="{73AD1530-ACE5-424A-8B91-963393CCA962}" type="pres">
      <dgm:prSet presAssocID="{A4C8071A-1E3B-493D-9433-B374B15B04FC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71DC1-0CBE-4E01-B468-4970198E7753}" type="pres">
      <dgm:prSet presAssocID="{A4C8071A-1E3B-493D-9433-B374B15B04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F25F-EA5F-4241-85D4-52B401E32A0F}" type="pres">
      <dgm:prSet presAssocID="{56E972C1-3B8D-4E64-BBDB-C7E978B54BD3}" presName="Name8" presStyleCnt="0"/>
      <dgm:spPr/>
    </dgm:pt>
    <dgm:pt modelId="{F9796168-A264-46EC-8CD4-5B7B9C7B35EB}" type="pres">
      <dgm:prSet presAssocID="{56E972C1-3B8D-4E64-BBDB-C7E978B54BD3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A9912-D417-4FB5-A781-4EC95E785A56}" type="pres">
      <dgm:prSet presAssocID="{56E972C1-3B8D-4E64-BBDB-C7E978B54B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470D-5623-4DAB-93DD-BD89DCEE16C6}" type="pres">
      <dgm:prSet presAssocID="{E91CA81D-97C5-4BB0-9F7D-2483A52738D3}" presName="Name8" presStyleCnt="0"/>
      <dgm:spPr/>
    </dgm:pt>
    <dgm:pt modelId="{4D2BBCA7-9CFE-48DD-9DF5-5717718E68E7}" type="pres">
      <dgm:prSet presAssocID="{E91CA81D-97C5-4BB0-9F7D-2483A52738D3}" presName="level" presStyleLbl="node1" presStyleIdx="3" presStyleCnt="7" custScaleX="99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7C3D-11B3-4E69-8446-44C48723D380}" type="pres">
      <dgm:prSet presAssocID="{E91CA81D-97C5-4BB0-9F7D-2483A52738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6E302-A7B9-41FC-9A2F-A20214943100}" type="pres">
      <dgm:prSet presAssocID="{F56D0733-8929-4626-8CA8-66E72178AF49}" presName="Name8" presStyleCnt="0"/>
      <dgm:spPr/>
    </dgm:pt>
    <dgm:pt modelId="{4F5B7E32-42FA-430C-8EFA-1E39DD1743AC}" type="pres">
      <dgm:prSet presAssocID="{F56D0733-8929-4626-8CA8-66E72178AF49}" presName="level" presStyleLbl="node1" presStyleIdx="4" presStyleCnt="7" custScaleX="99500" custLinFactNeighborX="-1000" custLinFactNeighborY="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2E1A-AF07-41A0-934A-34E064CA5C13}" type="pres">
      <dgm:prSet presAssocID="{F56D0733-8929-4626-8CA8-66E72178AF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76304-0608-4DD1-88B0-0EF2174E718E}" type="pres">
      <dgm:prSet presAssocID="{FD0CB4B2-6143-4E9E-9749-4CC6687D9A0E}" presName="Name8" presStyleCnt="0"/>
      <dgm:spPr/>
    </dgm:pt>
    <dgm:pt modelId="{493EC20E-F673-4F75-B3DC-D0AC3238B429}" type="pres">
      <dgm:prSet presAssocID="{FD0CB4B2-6143-4E9E-9749-4CC6687D9A0E}" presName="level" presStyleLbl="node1" presStyleIdx="5" presStyleCnt="7" custLinFactNeighborX="-1042" custLinFactNeighborY="-1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2608C-F961-4541-9E63-79E9183BFFA1}" type="pres">
      <dgm:prSet presAssocID="{FD0CB4B2-6143-4E9E-9749-4CC6687D9A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F4994-1FF7-4E51-B41B-59BDEC6CD240}" type="pres">
      <dgm:prSet presAssocID="{8CA59A5F-7467-4CAF-BEBF-773B27D5187D}" presName="Name8" presStyleCnt="0"/>
      <dgm:spPr/>
    </dgm:pt>
    <dgm:pt modelId="{287006BF-2BC3-4604-939C-9255F58FEE78}" type="pres">
      <dgm:prSet presAssocID="{8CA59A5F-7467-4CAF-BEBF-773B27D5187D}" presName="level" presStyleLbl="node1" presStyleIdx="6" presStyleCnt="7" custLinFactNeighborY="6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06906-A8B0-4B64-A9D7-3EBF763CAEC1}" type="pres">
      <dgm:prSet presAssocID="{8CA59A5F-7467-4CAF-BEBF-773B27D518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D15CA-4CA9-4317-A07A-7BA2C14AD79F}" type="presOf" srcId="{F56D0733-8929-4626-8CA8-66E72178AF49}" destId="{4F5B7E32-42FA-430C-8EFA-1E39DD1743AC}" srcOrd="0" destOrd="0" presId="urn:microsoft.com/office/officeart/2005/8/layout/pyramid1"/>
    <dgm:cxn modelId="{74B035CC-CC6A-4D08-A43B-1A1BF48A8769}" srcId="{B0153EEC-B921-4FB2-BC2E-182FB79FFD12}" destId="{E91CA81D-97C5-4BB0-9F7D-2483A52738D3}" srcOrd="3" destOrd="0" parTransId="{914064C2-6C8A-43A2-91C7-002B654AC3D1}" sibTransId="{2D7DE971-42BB-46E2-9B7B-737A051C78F1}"/>
    <dgm:cxn modelId="{445EF7A9-AFF7-4D91-B3C8-6D05A17F77BE}" type="presOf" srcId="{E91CA81D-97C5-4BB0-9F7D-2483A52738D3}" destId="{4D2BBCA7-9CFE-48DD-9DF5-5717718E68E7}" srcOrd="0" destOrd="0" presId="urn:microsoft.com/office/officeart/2005/8/layout/pyramid1"/>
    <dgm:cxn modelId="{AEEB57F4-88DE-47C0-8E10-6CA0AEBEDB56}" type="presOf" srcId="{205F5FA6-7760-43F2-9CA4-AA283B6471E6}" destId="{11C9198A-8921-4229-A9DE-A6C24BDEA641}" srcOrd="0" destOrd="0" presId="urn:microsoft.com/office/officeart/2005/8/layout/pyramid1"/>
    <dgm:cxn modelId="{61F86B64-D0F0-4C88-8C27-DE62BF17E6A6}" srcId="{B0153EEC-B921-4FB2-BC2E-182FB79FFD12}" destId="{56E972C1-3B8D-4E64-BBDB-C7E978B54BD3}" srcOrd="2" destOrd="0" parTransId="{868B3815-1AB6-4F68-9947-2F6687EC0238}" sibTransId="{D22A9A8B-B145-4901-AD0C-BF9BAB758C87}"/>
    <dgm:cxn modelId="{78D156DA-2913-4730-910C-C1C27EDDF6EC}" type="presOf" srcId="{8CA59A5F-7467-4CAF-BEBF-773B27D5187D}" destId="{287006BF-2BC3-4604-939C-9255F58FEE78}" srcOrd="0" destOrd="0" presId="urn:microsoft.com/office/officeart/2005/8/layout/pyramid1"/>
    <dgm:cxn modelId="{CBEFBAB9-5038-4FF4-A73B-76A37037AC75}" type="presOf" srcId="{A4C8071A-1E3B-493D-9433-B374B15B04FC}" destId="{BCC71DC1-0CBE-4E01-B468-4970198E7753}" srcOrd="1" destOrd="0" presId="urn:microsoft.com/office/officeart/2005/8/layout/pyramid1"/>
    <dgm:cxn modelId="{DE02F754-48AF-44AC-89FB-C4917C8034F8}" type="presOf" srcId="{E91CA81D-97C5-4BB0-9F7D-2483A52738D3}" destId="{67E47C3D-11B3-4E69-8446-44C48723D380}" srcOrd="1" destOrd="0" presId="urn:microsoft.com/office/officeart/2005/8/layout/pyramid1"/>
    <dgm:cxn modelId="{F087A69F-33C9-4E1C-8047-DC80A1E999B9}" type="presOf" srcId="{B0153EEC-B921-4FB2-BC2E-182FB79FFD12}" destId="{19F77097-0E6E-41AA-9CF1-0DA46ABE372E}" srcOrd="0" destOrd="0" presId="urn:microsoft.com/office/officeart/2005/8/layout/pyramid1"/>
    <dgm:cxn modelId="{2F4B0005-5C43-4A8A-A8D0-0075F224AD0E}" type="presOf" srcId="{FD0CB4B2-6143-4E9E-9749-4CC6687D9A0E}" destId="{493EC20E-F673-4F75-B3DC-D0AC3238B429}" srcOrd="0" destOrd="0" presId="urn:microsoft.com/office/officeart/2005/8/layout/pyramid1"/>
    <dgm:cxn modelId="{2CD53E01-F489-4879-AA69-F388B438329B}" type="presOf" srcId="{A4C8071A-1E3B-493D-9433-B374B15B04FC}" destId="{73AD1530-ACE5-424A-8B91-963393CCA962}" srcOrd="0" destOrd="0" presId="urn:microsoft.com/office/officeart/2005/8/layout/pyramid1"/>
    <dgm:cxn modelId="{E9D0BECE-37D4-46ED-B25E-1CE8A6C93414}" type="presOf" srcId="{FD0CB4B2-6143-4E9E-9749-4CC6687D9A0E}" destId="{ACE2608C-F961-4541-9E63-79E9183BFFA1}" srcOrd="1" destOrd="0" presId="urn:microsoft.com/office/officeart/2005/8/layout/pyramid1"/>
    <dgm:cxn modelId="{2CC9E627-E984-4CD3-B7F5-9C1CAF9022DE}" srcId="{B0153EEC-B921-4FB2-BC2E-182FB79FFD12}" destId="{205F5FA6-7760-43F2-9CA4-AA283B6471E6}" srcOrd="0" destOrd="0" parTransId="{968999BA-1457-45FB-9318-BB7F525B3E28}" sibTransId="{235C3DA1-075B-4B6F-90E0-76CE30D10CE8}"/>
    <dgm:cxn modelId="{A3287FA4-0092-4C33-8026-AB8725817C38}" type="presOf" srcId="{205F5FA6-7760-43F2-9CA4-AA283B6471E6}" destId="{C8FF3949-4F63-4F51-8458-C6285C0AC419}" srcOrd="1" destOrd="0" presId="urn:microsoft.com/office/officeart/2005/8/layout/pyramid1"/>
    <dgm:cxn modelId="{9D87F52B-85EF-4F06-AA6F-AAE201F9A686}" srcId="{B0153EEC-B921-4FB2-BC2E-182FB79FFD12}" destId="{8CA59A5F-7467-4CAF-BEBF-773B27D5187D}" srcOrd="6" destOrd="0" parTransId="{6F177BAD-300A-47B8-9CC1-594C39739F6A}" sibTransId="{1B76FF69-4089-4A1C-A5F0-39029D19C620}"/>
    <dgm:cxn modelId="{9EB538EE-B80D-4B69-8D99-DAFF032F66B5}" type="presOf" srcId="{F56D0733-8929-4626-8CA8-66E72178AF49}" destId="{6AD82E1A-AF07-41A0-934A-34E064CA5C13}" srcOrd="1" destOrd="0" presId="urn:microsoft.com/office/officeart/2005/8/layout/pyramid1"/>
    <dgm:cxn modelId="{D4C74B3F-6831-4E76-89EC-406F87714152}" type="presOf" srcId="{56E972C1-3B8D-4E64-BBDB-C7E978B54BD3}" destId="{7B5A9912-D417-4FB5-A781-4EC95E785A56}" srcOrd="1" destOrd="0" presId="urn:microsoft.com/office/officeart/2005/8/layout/pyramid1"/>
    <dgm:cxn modelId="{67D74190-E23B-4C15-AD8E-B42D778E12EE}" type="presOf" srcId="{8CA59A5F-7467-4CAF-BEBF-773B27D5187D}" destId="{CBE06906-A8B0-4B64-A9D7-3EBF763CAEC1}" srcOrd="1" destOrd="0" presId="urn:microsoft.com/office/officeart/2005/8/layout/pyramid1"/>
    <dgm:cxn modelId="{9A3BAB6A-95A4-411A-BEA5-13EDC196066A}" type="presOf" srcId="{56E972C1-3B8D-4E64-BBDB-C7E978B54BD3}" destId="{F9796168-A264-46EC-8CD4-5B7B9C7B35EB}" srcOrd="0" destOrd="0" presId="urn:microsoft.com/office/officeart/2005/8/layout/pyramid1"/>
    <dgm:cxn modelId="{BDB74EB7-C1DA-43AB-9C3A-0C32ADED3A47}" srcId="{B0153EEC-B921-4FB2-BC2E-182FB79FFD12}" destId="{F56D0733-8929-4626-8CA8-66E72178AF49}" srcOrd="4" destOrd="0" parTransId="{B6AE538C-F859-4C57-80A1-A3C071330544}" sibTransId="{79421861-5A15-4ACC-8AC6-05D0D607D1AE}"/>
    <dgm:cxn modelId="{BF210ECB-D836-420B-9EAA-2B39DDBB2BF2}" srcId="{B0153EEC-B921-4FB2-BC2E-182FB79FFD12}" destId="{A4C8071A-1E3B-493D-9433-B374B15B04FC}" srcOrd="1" destOrd="0" parTransId="{F6C31C63-A919-4B78-BBB4-7198A5AE2638}" sibTransId="{65C7C392-C68F-46B7-B840-D088166B7F10}"/>
    <dgm:cxn modelId="{F12415F6-601B-4CAA-A683-1036A9809744}" srcId="{B0153EEC-B921-4FB2-BC2E-182FB79FFD12}" destId="{FD0CB4B2-6143-4E9E-9749-4CC6687D9A0E}" srcOrd="5" destOrd="0" parTransId="{B9BE2EF1-EE11-498B-9FFD-7872ECECAD25}" sibTransId="{A48B6C8C-EA88-46C4-A843-1E1C0BD47C6D}"/>
    <dgm:cxn modelId="{056FCDBF-843C-42FA-AEF2-D0A8EBDF9B50}" type="presParOf" srcId="{19F77097-0E6E-41AA-9CF1-0DA46ABE372E}" destId="{9CAC90E3-B25A-4335-B61A-13BAC58BDB05}" srcOrd="0" destOrd="0" presId="urn:microsoft.com/office/officeart/2005/8/layout/pyramid1"/>
    <dgm:cxn modelId="{F1135C53-6188-4590-8650-3538024A0403}" type="presParOf" srcId="{9CAC90E3-B25A-4335-B61A-13BAC58BDB05}" destId="{11C9198A-8921-4229-A9DE-A6C24BDEA641}" srcOrd="0" destOrd="0" presId="urn:microsoft.com/office/officeart/2005/8/layout/pyramid1"/>
    <dgm:cxn modelId="{51C88F3D-DA76-4E89-8E3B-785AF34C3B74}" type="presParOf" srcId="{9CAC90E3-B25A-4335-B61A-13BAC58BDB05}" destId="{C8FF3949-4F63-4F51-8458-C6285C0AC419}" srcOrd="1" destOrd="0" presId="urn:microsoft.com/office/officeart/2005/8/layout/pyramid1"/>
    <dgm:cxn modelId="{C543B0BB-B413-48F4-A8AE-E010853AF2CB}" type="presParOf" srcId="{19F77097-0E6E-41AA-9CF1-0DA46ABE372E}" destId="{D54AC264-604A-44CA-B909-8DA67D81C724}" srcOrd="1" destOrd="0" presId="urn:microsoft.com/office/officeart/2005/8/layout/pyramid1"/>
    <dgm:cxn modelId="{16BE9FC9-EE2F-47D8-A8EB-BEBC5A69A3FA}" type="presParOf" srcId="{D54AC264-604A-44CA-B909-8DA67D81C724}" destId="{73AD1530-ACE5-424A-8B91-963393CCA962}" srcOrd="0" destOrd="0" presId="urn:microsoft.com/office/officeart/2005/8/layout/pyramid1"/>
    <dgm:cxn modelId="{564DBD00-4145-47C7-8966-51A1C8DB60E9}" type="presParOf" srcId="{D54AC264-604A-44CA-B909-8DA67D81C724}" destId="{BCC71DC1-0CBE-4E01-B468-4970198E7753}" srcOrd="1" destOrd="0" presId="urn:microsoft.com/office/officeart/2005/8/layout/pyramid1"/>
    <dgm:cxn modelId="{EC087690-9222-426C-8920-3C002AB409AC}" type="presParOf" srcId="{19F77097-0E6E-41AA-9CF1-0DA46ABE372E}" destId="{5669F25F-EA5F-4241-85D4-52B401E32A0F}" srcOrd="2" destOrd="0" presId="urn:microsoft.com/office/officeart/2005/8/layout/pyramid1"/>
    <dgm:cxn modelId="{4C886B7D-1660-497E-8A91-6B701AF64538}" type="presParOf" srcId="{5669F25F-EA5F-4241-85D4-52B401E32A0F}" destId="{F9796168-A264-46EC-8CD4-5B7B9C7B35EB}" srcOrd="0" destOrd="0" presId="urn:microsoft.com/office/officeart/2005/8/layout/pyramid1"/>
    <dgm:cxn modelId="{B7171E68-AC39-4672-9BC4-DBC0525CD477}" type="presParOf" srcId="{5669F25F-EA5F-4241-85D4-52B401E32A0F}" destId="{7B5A9912-D417-4FB5-A781-4EC95E785A56}" srcOrd="1" destOrd="0" presId="urn:microsoft.com/office/officeart/2005/8/layout/pyramid1"/>
    <dgm:cxn modelId="{A29318B7-568C-4DEC-AD39-E879BBB71E60}" type="presParOf" srcId="{19F77097-0E6E-41AA-9CF1-0DA46ABE372E}" destId="{5015470D-5623-4DAB-93DD-BD89DCEE16C6}" srcOrd="3" destOrd="0" presId="urn:microsoft.com/office/officeart/2005/8/layout/pyramid1"/>
    <dgm:cxn modelId="{7A21D1BB-2C94-4770-A474-191394A966BD}" type="presParOf" srcId="{5015470D-5623-4DAB-93DD-BD89DCEE16C6}" destId="{4D2BBCA7-9CFE-48DD-9DF5-5717718E68E7}" srcOrd="0" destOrd="0" presId="urn:microsoft.com/office/officeart/2005/8/layout/pyramid1"/>
    <dgm:cxn modelId="{FD10A5D2-851A-4EDC-B27E-1577B2692BBE}" type="presParOf" srcId="{5015470D-5623-4DAB-93DD-BD89DCEE16C6}" destId="{67E47C3D-11B3-4E69-8446-44C48723D380}" srcOrd="1" destOrd="0" presId="urn:microsoft.com/office/officeart/2005/8/layout/pyramid1"/>
    <dgm:cxn modelId="{45A819E4-6AF9-41DA-95EB-055612D8854C}" type="presParOf" srcId="{19F77097-0E6E-41AA-9CF1-0DA46ABE372E}" destId="{0626E302-A7B9-41FC-9A2F-A20214943100}" srcOrd="4" destOrd="0" presId="urn:microsoft.com/office/officeart/2005/8/layout/pyramid1"/>
    <dgm:cxn modelId="{A7C7CABA-F62D-482A-A981-7ED8C6AB28FD}" type="presParOf" srcId="{0626E302-A7B9-41FC-9A2F-A20214943100}" destId="{4F5B7E32-42FA-430C-8EFA-1E39DD1743AC}" srcOrd="0" destOrd="0" presId="urn:microsoft.com/office/officeart/2005/8/layout/pyramid1"/>
    <dgm:cxn modelId="{756AC333-74D3-4778-992A-8BDE3FAE1DAC}" type="presParOf" srcId="{0626E302-A7B9-41FC-9A2F-A20214943100}" destId="{6AD82E1A-AF07-41A0-934A-34E064CA5C13}" srcOrd="1" destOrd="0" presId="urn:microsoft.com/office/officeart/2005/8/layout/pyramid1"/>
    <dgm:cxn modelId="{168D0214-8236-4754-8CBC-34BDAD887C71}" type="presParOf" srcId="{19F77097-0E6E-41AA-9CF1-0DA46ABE372E}" destId="{21176304-0608-4DD1-88B0-0EF2174E718E}" srcOrd="5" destOrd="0" presId="urn:microsoft.com/office/officeart/2005/8/layout/pyramid1"/>
    <dgm:cxn modelId="{C3BEB69D-F4EB-49FE-BAB6-53C7797E7C56}" type="presParOf" srcId="{21176304-0608-4DD1-88B0-0EF2174E718E}" destId="{493EC20E-F673-4F75-B3DC-D0AC3238B429}" srcOrd="0" destOrd="0" presId="urn:microsoft.com/office/officeart/2005/8/layout/pyramid1"/>
    <dgm:cxn modelId="{461BC513-C8FA-4821-A02E-A0A1C23DFBC2}" type="presParOf" srcId="{21176304-0608-4DD1-88B0-0EF2174E718E}" destId="{ACE2608C-F961-4541-9E63-79E9183BFFA1}" srcOrd="1" destOrd="0" presId="urn:microsoft.com/office/officeart/2005/8/layout/pyramid1"/>
    <dgm:cxn modelId="{650105B5-A6ED-423D-B557-502DC040E5F3}" type="presParOf" srcId="{19F77097-0E6E-41AA-9CF1-0DA46ABE372E}" destId="{74EF4994-1FF7-4E51-B41B-59BDEC6CD240}" srcOrd="6" destOrd="0" presId="urn:microsoft.com/office/officeart/2005/8/layout/pyramid1"/>
    <dgm:cxn modelId="{16B56CA1-25D8-4161-A02A-FD7620937DAC}" type="presParOf" srcId="{74EF4994-1FF7-4E51-B41B-59BDEC6CD240}" destId="{287006BF-2BC3-4604-939C-9255F58FEE78}" srcOrd="0" destOrd="0" presId="urn:microsoft.com/office/officeart/2005/8/layout/pyramid1"/>
    <dgm:cxn modelId="{335D14EF-EDAD-4228-B025-63CC4D019723}" type="presParOf" srcId="{74EF4994-1FF7-4E51-B41B-59BDEC6CD240}" destId="{CBE06906-A8B0-4B64-A9D7-3EBF763CAEC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562E-5559-4A24-AA46-10F24F841837}">
      <dsp:nvSpPr>
        <dsp:cNvPr id="0" name=""/>
        <dsp:cNvSpPr/>
      </dsp:nvSpPr>
      <dsp:spPr>
        <a:xfrm>
          <a:off x="3072379" y="30541"/>
          <a:ext cx="1531234" cy="65166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Варвариза-ция</a:t>
          </a:r>
          <a:endParaRPr lang="ru-RU" sz="1800" kern="1200" dirty="0"/>
        </a:p>
      </dsp:txBody>
      <dsp:txXfrm>
        <a:off x="3104190" y="62352"/>
        <a:ext cx="1467612" cy="588039"/>
      </dsp:txXfrm>
    </dsp:sp>
    <dsp:sp modelId="{27F91EC9-F510-4050-96C3-F31AE6F5EFDF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3035651" y="134987"/>
              </a:moveTo>
              <a:arcTo wR="2265347" hR="2265347" stAng="17392750" swAng="74225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F73F5-A0DB-41A6-8727-1D115329A22C}">
      <dsp:nvSpPr>
        <dsp:cNvPr id="0" name=""/>
        <dsp:cNvSpPr/>
      </dsp:nvSpPr>
      <dsp:spPr>
        <a:xfrm>
          <a:off x="4595982" y="708516"/>
          <a:ext cx="1687713" cy="62272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Демокра-тизация</a:t>
          </a:r>
          <a:endParaRPr lang="ru-RU" sz="1500" kern="1200" dirty="0"/>
        </a:p>
      </dsp:txBody>
      <dsp:txXfrm>
        <a:off x="4626381" y="738915"/>
        <a:ext cx="1626915" cy="561923"/>
      </dsp:txXfrm>
    </dsp:sp>
    <dsp:sp modelId="{B0CD6636-49BA-4350-A5DF-8B3A60B30D7C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4133076" y="983400"/>
              </a:moveTo>
              <a:arcTo wR="2265347" hR="2265347" stAng="19532135" swAng="15559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CD647-8E71-4E8B-B639-0511983AAA06}">
      <dsp:nvSpPr>
        <dsp:cNvPr id="0" name=""/>
        <dsp:cNvSpPr/>
      </dsp:nvSpPr>
      <dsp:spPr>
        <a:xfrm>
          <a:off x="5066515" y="2295889"/>
          <a:ext cx="2073658" cy="65166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Вульгаризация</a:t>
          </a:r>
          <a:endParaRPr lang="ru-RU" sz="1800" kern="1200" dirty="0"/>
        </a:p>
      </dsp:txBody>
      <dsp:txXfrm>
        <a:off x="5098326" y="2327700"/>
        <a:ext cx="2010036" cy="588039"/>
      </dsp:txXfrm>
    </dsp:sp>
    <dsp:sp modelId="{C91C0069-DDD0-4E5D-82C8-761DD261D03F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4505500" y="2602269"/>
              </a:moveTo>
              <a:arcTo wR="2265347" hR="2265347" stAng="513195" swAng="168521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B4832-A249-431B-B51A-024010D520CB}">
      <dsp:nvSpPr>
        <dsp:cNvPr id="0" name=""/>
        <dsp:cNvSpPr/>
      </dsp:nvSpPr>
      <dsp:spPr>
        <a:xfrm>
          <a:off x="4542972" y="3982630"/>
          <a:ext cx="1793734" cy="48186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Интернацио-нализация</a:t>
          </a:r>
          <a:endParaRPr lang="ru-RU" sz="1800" kern="1200" dirty="0"/>
        </a:p>
      </dsp:txBody>
      <dsp:txXfrm>
        <a:off x="4566495" y="4006153"/>
        <a:ext cx="1746688" cy="434818"/>
      </dsp:txXfrm>
    </dsp:sp>
    <dsp:sp modelId="{E1B262CF-DD24-4720-B7AE-4824CAB2BF1D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3578210" y="4111477"/>
              </a:moveTo>
              <a:arcTo wR="2265347" hR="2265347" stAng="3274903" swAng="8615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B73C-19D3-4849-A0F5-7DC819977805}">
      <dsp:nvSpPr>
        <dsp:cNvPr id="0" name=""/>
        <dsp:cNvSpPr/>
      </dsp:nvSpPr>
      <dsp:spPr>
        <a:xfrm>
          <a:off x="3029359" y="4620101"/>
          <a:ext cx="1617274" cy="53393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Минимиза-ция</a:t>
          </a:r>
          <a:endParaRPr lang="ru-RU" sz="900" kern="1200" dirty="0"/>
        </a:p>
      </dsp:txBody>
      <dsp:txXfrm>
        <a:off x="3055423" y="4646165"/>
        <a:ext cx="1565146" cy="481804"/>
      </dsp:txXfrm>
    </dsp:sp>
    <dsp:sp modelId="{2F4D806C-687D-478E-81B8-9E39330030F7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1451866" y="4379597"/>
              </a:moveTo>
              <a:arcTo wR="2265347" hR="2265347" stAng="6662687" swAng="7732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F7223-49E2-4009-BB7C-13E2CBAC6F44}">
      <dsp:nvSpPr>
        <dsp:cNvPr id="0" name=""/>
        <dsp:cNvSpPr/>
      </dsp:nvSpPr>
      <dsp:spPr>
        <a:xfrm>
          <a:off x="1485143" y="3948747"/>
          <a:ext cx="1502020" cy="54963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Агрессив-ность</a:t>
          </a:r>
          <a:endParaRPr lang="ru-RU" sz="1600" kern="1200" dirty="0"/>
        </a:p>
      </dsp:txBody>
      <dsp:txXfrm>
        <a:off x="1511974" y="3975578"/>
        <a:ext cx="1448358" cy="495969"/>
      </dsp:txXfrm>
    </dsp:sp>
    <dsp:sp modelId="{D2151860-C445-40C8-80C1-3844DAF7BD21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423066" y="3583604"/>
              </a:moveTo>
              <a:arcTo wR="2265347" hR="2265347" stAng="8664848" swAng="16225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A1700-683B-4CF5-8709-C008776B5FFF}">
      <dsp:nvSpPr>
        <dsp:cNvPr id="0" name=""/>
        <dsp:cNvSpPr/>
      </dsp:nvSpPr>
      <dsp:spPr>
        <a:xfrm>
          <a:off x="492674" y="2295889"/>
          <a:ext cx="2159948" cy="65166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Афористичность</a:t>
          </a:r>
          <a:endParaRPr lang="ru-RU" sz="1900" kern="1200" dirty="0"/>
        </a:p>
      </dsp:txBody>
      <dsp:txXfrm>
        <a:off x="524485" y="2327700"/>
        <a:ext cx="2096326" cy="588039"/>
      </dsp:txXfrm>
    </dsp:sp>
    <dsp:sp modelId="{EB2DBC2C-74B5-4ADD-A1C7-951F5B50787A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25044" y="1929429"/>
              </a:moveTo>
              <a:arcTo wR="2265347" hR="2265347" stAng="11311655" swAng="152982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C34EE-ABCD-4580-A36A-47D242CD1AD3}">
      <dsp:nvSpPr>
        <dsp:cNvPr id="0" name=""/>
        <dsp:cNvSpPr/>
      </dsp:nvSpPr>
      <dsp:spPr>
        <a:xfrm>
          <a:off x="1450640" y="694046"/>
          <a:ext cx="1571026" cy="65166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«Новояз»</a:t>
          </a:r>
          <a:endParaRPr lang="ru-RU" sz="1900" kern="1200" dirty="0"/>
        </a:p>
      </dsp:txBody>
      <dsp:txXfrm>
        <a:off x="1482451" y="725857"/>
        <a:ext cx="1507404" cy="588039"/>
      </dsp:txXfrm>
    </dsp:sp>
    <dsp:sp modelId="{7900DA08-83C4-4754-83EB-3F76955B8EC8}">
      <dsp:nvSpPr>
        <dsp:cNvPr id="0" name=""/>
        <dsp:cNvSpPr/>
      </dsp:nvSpPr>
      <dsp:spPr>
        <a:xfrm>
          <a:off x="1572648" y="356372"/>
          <a:ext cx="4530695" cy="4530695"/>
        </a:xfrm>
        <a:custGeom>
          <a:avLst/>
          <a:gdLst/>
          <a:ahLst/>
          <a:cxnLst/>
          <a:rect l="0" t="0" r="0" b="0"/>
          <a:pathLst>
            <a:path>
              <a:moveTo>
                <a:pt x="1079452" y="335204"/>
              </a:moveTo>
              <a:arcTo wR="2265347" hR="2265347" stAng="14305986" swAng="7016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A3015-1EB5-4564-895F-F2C706A92F95}" type="datetimeFigureOut">
              <a:rPr lang="ru-RU" smtClean="0"/>
              <a:t>20.04.2017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AEA7-FF14-4440-837A-99510BC1E2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5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AEA7-FF14-4440-837A-99510BC1E2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2690-1BE9-4C4B-8FE7-CB3B475CFB70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2053-30BC-4D17-B66D-117F80A6B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E348-1AC3-4ADC-8242-1F97DC4E91E6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0917-C96F-48F6-A746-B14A23FB5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B4C1-74D4-437B-8F90-1D6A281F7C4F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B452-8979-4437-B7B2-DB2F7E7B1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661A-2CCD-4FDE-837B-05721C96DEBD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C3AD-984C-44EF-96CD-655C11BAA3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E7A6-9689-4524-BD11-80B82C40330A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1D2E-4143-4CC6-8567-543545743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5FB7-AD2F-4F41-A8C8-CFFDE7A70B78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7774-7683-4E87-8172-198D4B9924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BC43-7B95-4E2A-AD07-7AD9A6B97C17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FBF3-CEF9-4476-93CD-A3D5CE803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ADDF-5ED4-42A2-8EA5-0624532CB246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9D10-50B8-48E7-86E6-A5D1E325C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3B55-98B4-4420-A7AC-D3AEA1863121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D2F8-7EBD-4B99-A67A-E41CD1B60F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C402-FC9F-4F85-85E5-B44E941DE21D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A225-9180-45DC-9AA0-385670096D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732A-CBC7-4A7F-A6CF-FC4264F61D0F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E947-8D8D-45C7-AFBF-91351EC6A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BBF5C-EBF5-4687-8ABE-60837E2F9800}" type="datetimeFigureOut">
              <a:rPr lang="ru-RU"/>
              <a:pPr>
                <a:defRPr/>
              </a:pPr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39587A-2457-4BC0-BF3D-7135447C92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52393" y="692696"/>
            <a:ext cx="6119812" cy="1008112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р.п.Переяславка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имени Лазо Хабаровского края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Краевая заочная научно – практическая конференция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«Будущее Хабаровского края в надёжных руках»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2132856"/>
            <a:ext cx="6408712" cy="129674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383627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работы: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Казача Маргарита,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«А» класса МБОУ СОШ №1</a:t>
            </a:r>
          </a:p>
          <a:p>
            <a:pPr eaLnBrk="1" hangingPunct="1"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р. п. Переяславка</a:t>
            </a:r>
          </a:p>
          <a:p>
            <a:pPr eaLnBrk="1" hangingPunct="1"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eaLnBrk="1" hangingPunct="1"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Баженова Инга Николаевна,</a:t>
            </a:r>
          </a:p>
          <a:p>
            <a:pPr eaLnBrk="1" hangingPunct="1"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eaLnBrk="1" hangingPunct="1"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МБОУ СОШ №1 р.п. Переяславка</a:t>
            </a:r>
          </a:p>
          <a:p>
            <a:pPr eaLnBrk="1" hangingPunct="1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9139" y="5867603"/>
            <a:ext cx="12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п.Переяславка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Минимизация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76213"/>
              </p:ext>
            </p:extLst>
          </p:nvPr>
        </p:nvGraphicFramePr>
        <p:xfrm>
          <a:off x="1691680" y="1131641"/>
          <a:ext cx="5688632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/>
                <a:gridCol w="3168352"/>
              </a:tblGrid>
              <a:tr h="616068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Экономия языковых средств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Полное слово, выражение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щас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сейчас</a:t>
                      </a:r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писят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пятьдесят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тыща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тысяча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грит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говорит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здрасьти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здравствуйте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баскет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баскетбол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прапор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прапорщик</a:t>
                      </a:r>
                      <a:endParaRPr lang="ru-RU" dirty="0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стёпка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стипендия</a:t>
                      </a:r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заказуха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заказное убийство</a:t>
                      </a:r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самоволка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самовольная отлучка</a:t>
                      </a:r>
                    </a:p>
                  </a:txBody>
                  <a:tcPr/>
                </a:tc>
              </a:tr>
              <a:tr h="616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молодёжка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молодёжная сборная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26" y="5275630"/>
            <a:ext cx="2438325" cy="158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912299">
            <a:off x="3460755" y="5920918"/>
            <a:ext cx="193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МБОУ СОШ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 rot="20244385">
            <a:off x="7574050" y="3879180"/>
            <a:ext cx="1323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ЛДПР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667557">
            <a:off x="7773957" y="2080335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НТВ</a:t>
            </a:r>
          </a:p>
        </p:txBody>
      </p:sp>
      <p:sp>
        <p:nvSpPr>
          <p:cNvPr id="8" name="Прямоугольник 7"/>
          <p:cNvSpPr/>
          <p:nvPr/>
        </p:nvSpPr>
        <p:spPr>
          <a:xfrm rot="18203401">
            <a:off x="333267" y="5558804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ТНТ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 rot="19103709">
            <a:off x="539553" y="383840"/>
            <a:ext cx="1378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ФГОС</a:t>
            </a:r>
          </a:p>
        </p:txBody>
      </p:sp>
      <p:sp>
        <p:nvSpPr>
          <p:cNvPr id="10" name="Прямоугольник 9"/>
          <p:cNvSpPr/>
          <p:nvPr/>
        </p:nvSpPr>
        <p:spPr>
          <a:xfrm rot="626615">
            <a:off x="359893" y="2726772"/>
            <a:ext cx="104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МРТ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32154" y="11107"/>
            <a:ext cx="1127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ФСБ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38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Агрессивность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03529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«Всех больных СПИДом – на необитаемый остров!»,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Долой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гастербайтеров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! Рабочие места только для местных!»,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Блондинки все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тупые…»,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Эй, деревня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!»,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Нищеброд! Вали отсюда!»…</a:t>
            </a:r>
          </a:p>
        </p:txBody>
      </p:sp>
      <p:pic>
        <p:nvPicPr>
          <p:cNvPr id="4" name="Picture 4" descr="http://im6-tub-ru.yandex.net/i?id=49454959-2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3068960"/>
            <a:ext cx="3182583" cy="3152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0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Афористичность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326" y="1196752"/>
            <a:ext cx="83181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«Миг» – и голова не болит,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Где был? Пиво пил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«Ты этого достойна»,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Свежее дыхание облегчает понимание»,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Скока вешать в граммах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?»,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«Не дай себе засохнуть!», «Всё будет кока-кола»,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Как дела у вас во рту?»,  «Пей фанту», «Будь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бамбуча!»,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Теперь ещё вкуснее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!»,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дудонь бутявку!»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84" y="3995661"/>
            <a:ext cx="3600400" cy="2401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4" y="4027491"/>
            <a:ext cx="3168352" cy="2369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7667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36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509120"/>
            <a:ext cx="8021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2000" b="1" dirty="0"/>
              <a:t>В письме в "РГ" учительница привела цифру: за год она обнаружила в Интернете более 1 миллион 200 тысяч запросов на "Арфаграфический словарь русского языка".</a:t>
            </a:r>
          </a:p>
          <a:p>
            <a:pPr algn="ctr"/>
            <a:r>
              <a:rPr lang="ru-RU" sz="2000" b="1" dirty="0"/>
              <a:t>В "Живом Журнале" (самый массовый способ общения в Интернете) читаем: "птушто", "когданить", "жжожь не по-децки" и прочее.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«Новояз»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2" descr="C:\Users\НАСТЯ\Desktop\презентации\79034fd5bb5221413d1a574f75c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025" y="905202"/>
            <a:ext cx="675864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49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Что делать?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9166015"/>
              </p:ext>
            </p:extLst>
          </p:nvPr>
        </p:nvGraphicFramePr>
        <p:xfrm>
          <a:off x="1331640" y="1052736"/>
          <a:ext cx="73448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1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Мудрые мысли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всякое живое на земле не может мириться со своей смертью, так и живая нация не может смириться с деградацией своего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языка.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Л.И.Скворцов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Arial" pitchFamily="34" charset="0"/>
                <a:ea typeface="Calibri"/>
                <a:cs typeface="Arial" pitchFamily="34" charset="0"/>
              </a:rPr>
              <a:t>Язык  </a:t>
            </a:r>
            <a:r>
              <a:rPr lang="ru-RU" sz="2400" b="1" dirty="0">
                <a:latin typeface="Arial" pitchFamily="34" charset="0"/>
                <a:ea typeface="Calibri"/>
                <a:cs typeface="Arial" pitchFamily="34" charset="0"/>
              </a:rPr>
              <a:t>- это город, на построение которого каждый человек приносит свой </a:t>
            </a:r>
            <a:r>
              <a:rPr lang="ru-RU" sz="2400" b="1" dirty="0" smtClean="0">
                <a:latin typeface="Arial" pitchFamily="34" charset="0"/>
                <a:ea typeface="Calibri"/>
                <a:cs typeface="Arial" pitchFamily="34" charset="0"/>
              </a:rPr>
              <a:t>камень. 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ea typeface="Calibri"/>
                <a:cs typeface="Arial" pitchFamily="34" charset="0"/>
              </a:rPr>
              <a:t>               Ралф Эмерсон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9" y="3429000"/>
            <a:ext cx="394087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4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Эпиграф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546848" cy="28803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Язык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живая реальность. Подобно бортовому самописцу он бесстрастно фиксирует происходящее 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народом.</a:t>
            </a:r>
          </a:p>
          <a:p>
            <a:pPr marL="0" indent="0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Николай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Усков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Рисунок 3" descr="http://im8-tub.yandex.net/i?id=186670443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5" y="1700808"/>
            <a:ext cx="3224509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Картинка 24 из 1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9598"/>
            <a:ext cx="3312368" cy="23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Анкета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24745"/>
            <a:ext cx="7657116" cy="3240360"/>
          </a:xfrm>
        </p:spPr>
        <p:txBody>
          <a:bodyPr/>
          <a:lstStyle/>
          <a:p>
            <a:r>
              <a:rPr lang="ru-RU" sz="2400" dirty="0">
                <a:latin typeface="Arial" charset="0"/>
                <a:cs typeface="Arial" charset="0"/>
              </a:rPr>
              <a:t>Процессы в современном языке ведут к его совершенствованию или деградации?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Какие процессы характеризуют новейший </a:t>
            </a:r>
            <a:r>
              <a:rPr lang="ru-RU" sz="2400" dirty="0">
                <a:latin typeface="Arial" charset="0"/>
                <a:cs typeface="Arial" charset="0"/>
              </a:rPr>
              <a:t>русский </a:t>
            </a:r>
            <a:r>
              <a:rPr lang="ru-RU" sz="2400" dirty="0" smtClean="0">
                <a:latin typeface="Arial" charset="0"/>
                <a:cs typeface="Arial" charset="0"/>
              </a:rPr>
              <a:t>язык? </a:t>
            </a:r>
            <a:endParaRPr lang="ru-RU" sz="2400" dirty="0">
              <a:latin typeface="Arial" charset="0"/>
              <a:cs typeface="Arial" charset="0"/>
            </a:endParaRPr>
          </a:p>
          <a:p>
            <a:r>
              <a:rPr lang="ru-RU" sz="2400" dirty="0">
                <a:latin typeface="Arial" charset="0"/>
                <a:cs typeface="Arial" charset="0"/>
              </a:rPr>
              <a:t>Нуждается ли русский язык в защите? Если "да", то в чём она должна выражаться. Свой ответ аргументируйте.</a:t>
            </a:r>
          </a:p>
        </p:txBody>
      </p:sp>
      <p:pic>
        <p:nvPicPr>
          <p:cNvPr id="5" name="Picture 4" descr="C:\Documents and Settings\OEM\Мои документы\Мои рисунки\картинки нарисованные\J01953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687252" cy="12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356764"/>
              </p:ext>
            </p:extLst>
          </p:nvPr>
        </p:nvGraphicFramePr>
        <p:xfrm>
          <a:off x="1403648" y="3023886"/>
          <a:ext cx="64807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64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2" y="119675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Практикум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Процессы, характеризующие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
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C:\Documents and Settings\OEM\Мои документы\Мои рисунки\картинки нарисованные\BD19827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273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212285"/>
              </p:ext>
            </p:extLst>
          </p:nvPr>
        </p:nvGraphicFramePr>
        <p:xfrm>
          <a:off x="971600" y="1785080"/>
          <a:ext cx="7114232" cy="477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3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Изменения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5949083"/>
              </p:ext>
            </p:extLst>
          </p:nvPr>
        </p:nvGraphicFramePr>
        <p:xfrm>
          <a:off x="683568" y="1052736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0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6052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Интернационализация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900" y="234888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dirty="0" smtClean="0"/>
              <a:t> 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00" y="1723115"/>
            <a:ext cx="4584925" cy="3058091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90716"/>
            <a:ext cx="60486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песня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тур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поездка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имидж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маркет - рынок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кастинг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отбор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шопинг - покупки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шоумен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ведущий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рейдер - захватчик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ремейк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переделка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консенсус - согласие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скроллинг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прокрутка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электорат - избиратели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пролонгация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продление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- представление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брифинг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пресс-конференция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саммит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заседание, встреча, съезд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Варваризация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568" y="1556792"/>
            <a:ext cx="8857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568" y="198884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95127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000" b="1" dirty="0"/>
              <a:t>Участники </a:t>
            </a:r>
            <a:r>
              <a:rPr lang="ru-RU" sz="2000" b="1" u="sng" dirty="0"/>
              <a:t>саммита</a:t>
            </a:r>
            <a:r>
              <a:rPr lang="ru-RU" sz="2000" b="1" dirty="0"/>
              <a:t> пришли к </a:t>
            </a:r>
            <a:r>
              <a:rPr lang="ru-RU" sz="2000" b="1" u="sng" dirty="0"/>
              <a:t>консенсусу</a:t>
            </a:r>
            <a:endParaRPr lang="ru-RU" sz="2000" b="1" dirty="0"/>
          </a:p>
          <a:p>
            <a:r>
              <a:rPr lang="ru-RU" sz="2000" b="1" dirty="0" smtClean="0"/>
              <a:t>- Первые </a:t>
            </a:r>
            <a:r>
              <a:rPr lang="ru-RU" sz="2000" b="1" u="sng" dirty="0"/>
              <a:t>транши</a:t>
            </a:r>
            <a:r>
              <a:rPr lang="ru-RU" sz="2000" b="1" dirty="0"/>
              <a:t> были переведены в </a:t>
            </a:r>
            <a:r>
              <a:rPr lang="ru-RU" sz="2000" b="1" u="sng" dirty="0"/>
              <a:t>оффшорные</a:t>
            </a:r>
            <a:r>
              <a:rPr lang="ru-RU" sz="2000" b="1" dirty="0"/>
              <a:t> зоны </a:t>
            </a:r>
          </a:p>
          <a:p>
            <a:r>
              <a:rPr lang="ru-RU" sz="2000" b="1" dirty="0"/>
              <a:t>- </a:t>
            </a:r>
            <a:r>
              <a:rPr lang="ru-RU" sz="2000" b="1" u="sng" dirty="0"/>
              <a:t>Дилеры</a:t>
            </a:r>
            <a:r>
              <a:rPr lang="ru-RU" sz="2000" b="1" dirty="0"/>
              <a:t> прогнозируют дальнейшее падение </a:t>
            </a:r>
            <a:r>
              <a:rPr lang="ru-RU" sz="2000" b="1" u="sng" dirty="0"/>
              <a:t>котировок </a:t>
            </a:r>
            <a:r>
              <a:rPr lang="ru-RU" sz="2000" b="1" dirty="0"/>
              <a:t>этих </a:t>
            </a:r>
            <a:r>
              <a:rPr lang="ru-RU" sz="2000" b="1" u="sng" dirty="0"/>
              <a:t>акций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США прошли </a:t>
            </a:r>
            <a:r>
              <a:rPr lang="ru-RU" sz="2000" b="1" u="sng" dirty="0"/>
              <a:t>праймериз</a:t>
            </a:r>
            <a:r>
              <a:rPr lang="ru-RU" sz="2000" b="1" dirty="0"/>
              <a:t>, показавшие </a:t>
            </a:r>
            <a:r>
              <a:rPr lang="ru-RU" sz="2000" b="1" u="sng" dirty="0"/>
              <a:t>дисбаланс</a:t>
            </a:r>
            <a:r>
              <a:rPr lang="ru-RU" sz="2000" b="1" dirty="0"/>
              <a:t> в </a:t>
            </a:r>
            <a:r>
              <a:rPr lang="ru-RU" sz="2000" b="1" u="sng" dirty="0"/>
              <a:t>рейтинге </a:t>
            </a:r>
            <a:r>
              <a:rPr lang="ru-RU" sz="2000" b="1" dirty="0" smtClean="0"/>
              <a:t>кандидатов</a:t>
            </a:r>
          </a:p>
          <a:p>
            <a:r>
              <a:rPr lang="ru-RU" sz="2000" b="1" dirty="0" smtClean="0"/>
              <a:t>  - Не </a:t>
            </a:r>
            <a:r>
              <a:rPr lang="ru-RU" sz="2000" b="1" dirty="0"/>
              <a:t>волнуйтесь, я уже вписала это в </a:t>
            </a:r>
            <a:r>
              <a:rPr lang="ru-RU" sz="2000" b="1" u="sng" dirty="0"/>
              <a:t>органайзер</a:t>
            </a:r>
            <a:r>
              <a:rPr lang="ru-RU" sz="2000" b="1" dirty="0"/>
              <a:t>, свяжусь с </a:t>
            </a:r>
            <a:r>
              <a:rPr lang="ru-RU" sz="2000" b="1" u="sng" dirty="0"/>
              <a:t>менеджером</a:t>
            </a:r>
            <a:r>
              <a:rPr lang="ru-RU" sz="2000" b="1" dirty="0"/>
              <a:t>, он сделает запрос </a:t>
            </a:r>
            <a:r>
              <a:rPr lang="ru-RU" sz="2000" b="1" u="sng" dirty="0"/>
              <a:t>мирчандайзеру</a:t>
            </a:r>
            <a:r>
              <a:rPr lang="ru-RU" sz="2000" b="1" dirty="0"/>
              <a:t>". 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814896" cy="305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Демократизация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8622"/>
            <a:ext cx="2987675" cy="319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67544" y="14508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256" y="1356737"/>
            <a:ext cx="5019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мобила, силовик, ништяк, нехило…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510">
            <a:off x="1045778" y="2377826"/>
            <a:ext cx="2974975" cy="25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445224"/>
            <a:ext cx="6804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…жмот</a:t>
            </a:r>
            <a:r>
              <a:rPr lang="ru-RU" sz="2000" b="1" dirty="0"/>
              <a:t>, трепач, морда, лоботряс, лопать, брехать, шляться, загнуться </a:t>
            </a:r>
            <a:r>
              <a:rPr lang="ru-RU" sz="2000" b="1" dirty="0" smtClean="0"/>
              <a:t>…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168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Вульгаризация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1653" y="5200323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000" b="1" dirty="0" smtClean="0"/>
              <a:t>«</a:t>
            </a:r>
            <a:r>
              <a:rPr lang="ru-RU" sz="2000" b="1" dirty="0"/>
              <a:t>тащусь», «сявка», «наезд», «жмурик», «отфигачил», «башню сорвало» </a:t>
            </a:r>
            <a:r>
              <a:rPr lang="ru-RU" sz="2000" b="1" dirty="0" smtClean="0"/>
              <a:t>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46" descr="http://ok.ya1.ru/uploads/posts/2010-10/1288369312_neverbalnoe_povedenie-199x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209009"/>
            <a:ext cx="2088232" cy="31480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2" descr="http://im6-tub-ru.yandex.net/i?id=114843444-2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402" y="1237322"/>
            <a:ext cx="2079852" cy="3119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82680"/>
            <a:ext cx="2474892" cy="1649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771800" y="1484784"/>
            <a:ext cx="3528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1.культурно – </a:t>
            </a:r>
            <a:r>
              <a:rPr lang="ru-RU" sz="2000" b="1" dirty="0" smtClean="0"/>
              <a:t>речевая</a:t>
            </a:r>
          </a:p>
          <a:p>
            <a:pPr algn="ctr"/>
            <a:r>
              <a:rPr lang="ru-RU" sz="2000" b="1" dirty="0" smtClean="0"/>
              <a:t> безграмотность</a:t>
            </a:r>
            <a:endParaRPr lang="ru-RU" sz="2000" b="1" dirty="0"/>
          </a:p>
          <a:p>
            <a:pPr algn="ctr"/>
            <a:r>
              <a:rPr lang="ru-RU" sz="2000" b="1" dirty="0"/>
              <a:t>2. </a:t>
            </a:r>
            <a:r>
              <a:rPr lang="ru-RU" sz="2000" b="1" dirty="0" smtClean="0"/>
              <a:t>жаргонизмы</a:t>
            </a:r>
            <a:endParaRPr lang="ru-RU" sz="2000" b="1" dirty="0"/>
          </a:p>
          <a:p>
            <a:pPr algn="ctr"/>
            <a:r>
              <a:rPr lang="ru-RU" sz="2000" b="1" dirty="0" smtClean="0"/>
              <a:t>3.сквернословие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85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623</Words>
  <Application>Microsoft Office PowerPoint</Application>
  <PresentationFormat>Экран (4:3)</PresentationFormat>
  <Paragraphs>146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Эпиграф</vt:lpstr>
      <vt:lpstr>Анкета</vt:lpstr>
      <vt:lpstr>Практикум  «Процессы, характеризующие современный русский язык» 
  </vt:lpstr>
      <vt:lpstr>Изменения</vt:lpstr>
      <vt:lpstr>Интернационализация     </vt:lpstr>
      <vt:lpstr>Варваризация </vt:lpstr>
      <vt:lpstr>Демократизация </vt:lpstr>
      <vt:lpstr>Вульгаризация </vt:lpstr>
      <vt:lpstr>Минимизация </vt:lpstr>
      <vt:lpstr>Агрессивность </vt:lpstr>
      <vt:lpstr>Афористичность </vt:lpstr>
      <vt:lpstr>«Новояз»</vt:lpstr>
      <vt:lpstr>Что делать?</vt:lpstr>
      <vt:lpstr>Мудрые мысли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Русский язык</cp:lastModifiedBy>
  <cp:revision>73</cp:revision>
  <dcterms:created xsi:type="dcterms:W3CDTF">2013-08-20T22:02:58Z</dcterms:created>
  <dcterms:modified xsi:type="dcterms:W3CDTF">2017-04-20T06:36:15Z</dcterms:modified>
</cp:coreProperties>
</file>