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82" r:id="rId4"/>
    <p:sldId id="259" r:id="rId5"/>
    <p:sldId id="260" r:id="rId6"/>
    <p:sldId id="287" r:id="rId7"/>
    <p:sldId id="265" r:id="rId8"/>
    <p:sldId id="290" r:id="rId9"/>
    <p:sldId id="289" r:id="rId10"/>
    <p:sldId id="27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Результаты</a:t>
            </a:r>
            <a:r>
              <a:rPr lang="ru-RU" baseline="0" dirty="0" smtClean="0"/>
              <a:t> опроса</a:t>
            </a:r>
            <a:endParaRPr lang="ru-RU" dirty="0"/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8.3333333333333506E-3"/>
          <c:y val="0.28930733267716535"/>
          <c:w val="0.9541666666666665"/>
          <c:h val="0.40066412401574802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дети</c:v>
                </c:pt>
              </c:strCache>
            </c:strRef>
          </c:tx>
          <c:dLbls>
            <c:txPr>
              <a:bodyPr/>
              <a:lstStyle/>
              <a:p>
                <a:pPr>
                  <a:defRPr sz="3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пьют часто</c:v>
                </c:pt>
                <c:pt idx="1">
                  <c:v>пьют редко</c:v>
                </c:pt>
                <c:pt idx="2">
                  <c:v>Не  пьют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</c:v>
                </c:pt>
                <c:pt idx="1">
                  <c:v>20</c:v>
                </c:pt>
                <c:pt idx="2">
                  <c:v>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взрослые</c:v>
                </c:pt>
              </c:strCache>
            </c:strRef>
          </c:tx>
          <c:dLbls>
            <c:txPr>
              <a:bodyPr/>
              <a:lstStyle/>
              <a:p>
                <a:pPr>
                  <a:defRPr sz="3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пьют часто</c:v>
                </c:pt>
                <c:pt idx="1">
                  <c:v>пьют редко</c:v>
                </c:pt>
                <c:pt idx="2">
                  <c:v>Не  пьют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</c:v>
                </c:pt>
                <c:pt idx="1">
                  <c:v>25</c:v>
                </c:pt>
                <c:pt idx="2">
                  <c:v>4</c:v>
                </c:pt>
              </c:numCache>
            </c:numRef>
          </c:val>
        </c:ser>
        <c:dLbls>
          <c:showVal val="1"/>
        </c:dLbls>
        <c:shape val="cylinder"/>
        <c:axId val="78276864"/>
        <c:axId val="78307328"/>
        <c:axId val="0"/>
      </c:bar3DChart>
      <c:catAx>
        <c:axId val="7827686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8307328"/>
        <c:crosses val="autoZero"/>
        <c:auto val="1"/>
        <c:lblAlgn val="ctr"/>
        <c:lblOffset val="100"/>
      </c:catAx>
      <c:valAx>
        <c:axId val="78307328"/>
        <c:scaling>
          <c:orientation val="minMax"/>
        </c:scaling>
        <c:delete val="1"/>
        <c:axPos val="l"/>
        <c:numFmt formatCode="General" sourceLinked="1"/>
        <c:tickLblPos val="nextTo"/>
        <c:crossAx val="7827686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2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"/>
          <c:y val="0.14807283464566928"/>
          <c:w val="0.96344781554255454"/>
          <c:h val="0.63313287401574803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дети</c:v>
                </c:pt>
              </c:strCache>
            </c:strRef>
          </c:tx>
          <c:dLbls>
            <c:txPr>
              <a:bodyPr/>
              <a:lstStyle/>
              <a:p>
                <a:pPr>
                  <a:defRPr sz="3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знают о вреде</c:v>
                </c:pt>
                <c:pt idx="1">
                  <c:v>не знают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27</c:v>
                </c:pt>
                <c:pt idx="1">
                  <c:v>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взрослые</c:v>
                </c:pt>
              </c:strCache>
            </c:strRef>
          </c:tx>
          <c:dLbls>
            <c:txPr>
              <a:bodyPr/>
              <a:lstStyle/>
              <a:p>
                <a:pPr>
                  <a:defRPr sz="3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знают о вреде</c:v>
                </c:pt>
                <c:pt idx="1">
                  <c:v>не знают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14</c:v>
                </c:pt>
                <c:pt idx="1">
                  <c:v>14</c:v>
                </c:pt>
              </c:numCache>
            </c:numRef>
          </c:val>
        </c:ser>
        <c:dLbls>
          <c:showVal val="1"/>
        </c:dLbls>
        <c:shape val="cylinder"/>
        <c:axId val="102711680"/>
        <c:axId val="102713216"/>
        <c:axId val="0"/>
      </c:bar3DChart>
      <c:catAx>
        <c:axId val="10271168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8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2713216"/>
        <c:crosses val="autoZero"/>
        <c:auto val="1"/>
        <c:lblAlgn val="ctr"/>
        <c:lblOffset val="100"/>
      </c:catAx>
      <c:valAx>
        <c:axId val="102713216"/>
        <c:scaling>
          <c:orientation val="minMax"/>
        </c:scaling>
        <c:delete val="1"/>
        <c:axPos val="l"/>
        <c:numFmt formatCode="General" sourceLinked="1"/>
        <c:tickLblPos val="nextTo"/>
        <c:crossAx val="102711680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A54B912-279E-4463-B1C3-5DCFF5BCE7A2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76AD303-7CE4-4589-9C90-65E0D72E8D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B912-279E-4463-B1C3-5DCFF5BCE7A2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6AD303-7CE4-4589-9C90-65E0D72E8D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B912-279E-4463-B1C3-5DCFF5BCE7A2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6AD303-7CE4-4589-9C90-65E0D72E8D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B912-279E-4463-B1C3-5DCFF5BCE7A2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6AD303-7CE4-4589-9C90-65E0D72E8D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B912-279E-4463-B1C3-5DCFF5BCE7A2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6AD303-7CE4-4589-9C90-65E0D72E8D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B912-279E-4463-B1C3-5DCFF5BCE7A2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6AD303-7CE4-4589-9C90-65E0D72E8D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B912-279E-4463-B1C3-5DCFF5BCE7A2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6AD303-7CE4-4589-9C90-65E0D72E8D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B912-279E-4463-B1C3-5DCFF5BCE7A2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6AD303-7CE4-4589-9C90-65E0D72E8D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B912-279E-4463-B1C3-5DCFF5BCE7A2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6AD303-7CE4-4589-9C90-65E0D72E8D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A54B912-279E-4463-B1C3-5DCFF5BCE7A2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6AD303-7CE4-4589-9C90-65E0D72E8D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54B912-279E-4463-B1C3-5DCFF5BCE7A2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76AD303-7CE4-4589-9C90-65E0D72E8D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A54B912-279E-4463-B1C3-5DCFF5BCE7A2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76AD303-7CE4-4589-9C90-65E0D72E8D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56223e65c5eb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9144000" cy="107154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Муниципальное бюджетное общеобразовательное учреждение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средняя общеобразовательная школа№1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р.п. Переяславка района имени Лазо  Хабаровского края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28794" y="1214422"/>
            <a:ext cx="5857916" cy="371477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Исследовательский проект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Coca-cola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вред или польза?»</a:t>
            </a:r>
          </a:p>
          <a:p>
            <a:pPr algn="ctr"/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Автор: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Шайбекова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Кира     ученица 2Б класса</a:t>
            </a:r>
          </a:p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5357826"/>
            <a:ext cx="6000792" cy="12001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Руководитель проекта: Стенькина Любовь Григорьевна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2017год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C:\Users\User\Desktop\IMG_0695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2143116"/>
            <a:ext cx="1706562" cy="20621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Много ли сахара в «</a:t>
            </a:r>
            <a:r>
              <a:rPr lang="en-US" sz="44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Coka</a:t>
            </a:r>
            <a:r>
              <a:rPr lang="en-US" sz="4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-Cole</a:t>
            </a:r>
            <a:r>
              <a:rPr lang="ru-RU" sz="4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»</a:t>
            </a:r>
            <a:endParaRPr lang="ru-RU" sz="4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User\Desktop\vred-coca-coli-1-300x2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142984"/>
            <a:ext cx="7929618" cy="421484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5572140"/>
            <a:ext cx="8429684" cy="914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Вывод: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количество сахара зависит от объёма тары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-каждую секунду выпивают 8000 стаканов</a:t>
            </a:r>
          </a:p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-  В Индии ею опрыскивают посевы от вредителей;</a:t>
            </a:r>
          </a:p>
          <a:p>
            <a:pPr>
              <a:buFontTx/>
              <a:buChar char="-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Дейзи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Женг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разработал телефон  для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NOKIA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работает на кока-коле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Интересные факты о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Cole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User\Desktop\timthum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4143380"/>
            <a:ext cx="6858048" cy="2500330"/>
          </a:xfrm>
          <a:prstGeom prst="rect">
            <a:avLst/>
          </a:prstGeom>
          <a:noFill/>
        </p:spPr>
      </p:pic>
      <p:pic>
        <p:nvPicPr>
          <p:cNvPr id="4" name="Picture 2" descr="C:\Users\User\Desktop\61989732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82" y="0"/>
            <a:ext cx="1371600" cy="1552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Через опрос одноклассников  узнать, почему этот напиток так популярен;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помощью  Интернет – сайты узнать историю появления 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Coca-cola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Познакомиться с его составом;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Провести опыты по взаимодействию Колы с различными веществами;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Поделиться с одноклассниками своими наблюдениями.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Цель исследования: Выявить, может ли «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Coca-cola</a:t>
            </a:r>
            <a:r>
              <a:rPr lang="ru-RU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» влиять на здоровье  человека.</a:t>
            </a:r>
            <a:endParaRPr lang="ru-RU" sz="28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Кто выбирает «</a:t>
            </a:r>
            <a:r>
              <a:rPr lang="en-US" dirty="0" smtClean="0"/>
              <a:t>Coca-</a:t>
            </a:r>
            <a:r>
              <a:rPr lang="en-US" dirty="0" err="1" smtClean="0"/>
              <a:t>coly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4098" name="Picture 2" descr="C:\Users\User\Desktop\опыты кока кола\Coca-Col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5000636"/>
            <a:ext cx="2643206" cy="1577337"/>
          </a:xfrm>
          <a:prstGeom prst="rect">
            <a:avLst/>
          </a:prstGeom>
          <a:noFill/>
        </p:spPr>
      </p:pic>
      <p:graphicFrame>
        <p:nvGraphicFramePr>
          <p:cNvPr id="5" name="Диаграмма 4"/>
          <p:cNvGraphicFramePr/>
          <p:nvPr/>
        </p:nvGraphicFramePr>
        <p:xfrm>
          <a:off x="714348" y="1397000"/>
          <a:ext cx="778674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Что мы знаем о «С</a:t>
            </a:r>
            <a:r>
              <a:rPr lang="en-US" dirty="0" err="1" smtClean="0">
                <a:solidFill>
                  <a:schemeClr val="tx1"/>
                </a:solidFill>
              </a:rPr>
              <a:t>oca</a:t>
            </a:r>
            <a:r>
              <a:rPr lang="en-US" dirty="0" smtClean="0">
                <a:solidFill>
                  <a:schemeClr val="tx1"/>
                </a:solidFill>
              </a:rPr>
              <a:t>-Cole</a:t>
            </a:r>
            <a:r>
              <a:rPr lang="ru-RU" dirty="0" smtClean="0">
                <a:solidFill>
                  <a:schemeClr val="tx1"/>
                </a:solidFill>
              </a:rPr>
              <a:t>?»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122" name="Picture 2" descr="C:\Users\User\Desktop\опыты кока кола\coca-cola-coke-baby-ki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1285860"/>
            <a:ext cx="2743200" cy="2057400"/>
          </a:xfrm>
          <a:prstGeom prst="rect">
            <a:avLst/>
          </a:prstGeom>
          <a:noFill/>
        </p:spPr>
      </p:pic>
      <p:graphicFrame>
        <p:nvGraphicFramePr>
          <p:cNvPr id="5" name="Диаграмма 4"/>
          <p:cNvGraphicFramePr/>
          <p:nvPr/>
        </p:nvGraphicFramePr>
        <p:xfrm>
          <a:off x="571472" y="1357298"/>
          <a:ext cx="7000924" cy="4746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Может ли Кола очистить от накипи чайник ?</a:t>
            </a:r>
            <a:endParaRPr lang="ru-RU" sz="40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Users\User\Desktop\опыты кока кола\IMG_0632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28736"/>
            <a:ext cx="2816234" cy="3357586"/>
          </a:xfrm>
          <a:prstGeom prst="rect">
            <a:avLst/>
          </a:prstGeom>
          <a:noFill/>
        </p:spPr>
      </p:pic>
      <p:pic>
        <p:nvPicPr>
          <p:cNvPr id="8195" name="Picture 3" descr="C:\Users\User\Desktop\опыты кока кола\IMG_063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1714488"/>
            <a:ext cx="4318000" cy="376713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5643578"/>
            <a:ext cx="8501122" cy="914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Вывод: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Коле под силу очистить чайник от накипи.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Угощаем  Колу  колбасой</a:t>
            </a:r>
            <a:endParaRPr lang="ru-RU" dirty="0"/>
          </a:p>
        </p:txBody>
      </p:sp>
      <p:pic>
        <p:nvPicPr>
          <p:cNvPr id="10242" name="Picture 2" descr="C:\Users\User\Desktop\опыты кока кола\IMG_062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214422"/>
            <a:ext cx="4165600" cy="3403584"/>
          </a:xfrm>
          <a:prstGeom prst="rect">
            <a:avLst/>
          </a:prstGeom>
          <a:noFill/>
        </p:spPr>
      </p:pic>
      <p:pic>
        <p:nvPicPr>
          <p:cNvPr id="10243" name="Picture 3" descr="C:\Users\User\Desktop\опыты кока кола\IMG_062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214422"/>
            <a:ext cx="4267200" cy="342902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71472" y="5143512"/>
            <a:ext cx="8072494" cy="114300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Вывод: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подобные изменения могут происходить и в наших желудках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Использование Колы как чистящее средство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User\Desktop\опыты кока кола\IMG_09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857232"/>
            <a:ext cx="2524126" cy="2071702"/>
          </a:xfrm>
          <a:prstGeom prst="rect">
            <a:avLst/>
          </a:prstGeom>
          <a:noFill/>
        </p:spPr>
      </p:pic>
      <p:pic>
        <p:nvPicPr>
          <p:cNvPr id="6147" name="Picture 3" descr="C:\Users\User\Desktop\опыты кока кола\IMG_098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857232"/>
            <a:ext cx="1838340" cy="2000264"/>
          </a:xfrm>
          <a:prstGeom prst="rect">
            <a:avLst/>
          </a:prstGeom>
          <a:noFill/>
        </p:spPr>
      </p:pic>
      <p:pic>
        <p:nvPicPr>
          <p:cNvPr id="6148" name="Picture 4" descr="C:\Users\User\Desktop\опыты кока кола\IMG_097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2" y="857232"/>
            <a:ext cx="3711586" cy="2071702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57158" y="3071810"/>
            <a:ext cx="1414466" cy="914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Налили кетчуп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57422" y="3071810"/>
            <a:ext cx="2286016" cy="914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Замочили в Коле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43504" y="3143248"/>
            <a:ext cx="3214710" cy="914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Результат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5072074"/>
            <a:ext cx="8215370" cy="10001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Вывод:  Пятна исчезли, но ткань не стала белоснежной.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Взаимодействие Колы с молоком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C:\Users\User\Desktop\опыты кока кола\IMG_10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71546"/>
            <a:ext cx="3000396" cy="4394200"/>
          </a:xfrm>
          <a:prstGeom prst="rect">
            <a:avLst/>
          </a:prstGeom>
          <a:noFill/>
        </p:spPr>
      </p:pic>
      <p:pic>
        <p:nvPicPr>
          <p:cNvPr id="9219" name="Picture 3" descr="C:\Users\User\Desktop\опыты кока кола\IMG_100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480" y="1142984"/>
            <a:ext cx="2857520" cy="422434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71472" y="5429264"/>
            <a:ext cx="7786742" cy="914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Вывод: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Произошла химическая реакция.  После Колы не желательно употреблять молочные продукты.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20" name="Picture 4" descr="C:\Users\User\Desktop\опыты кока кола\IMG_099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7554" y="1071546"/>
            <a:ext cx="2714644" cy="426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249</TotalTime>
  <Words>232</Words>
  <Application>Microsoft Office PowerPoint</Application>
  <PresentationFormat>Экран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Слайд 1</vt:lpstr>
      <vt:lpstr>Интересные факты о Cole</vt:lpstr>
      <vt:lpstr>Цель исследования: Выявить, может ли «Coca-cola» влиять на здоровье  человека.</vt:lpstr>
      <vt:lpstr>Кто выбирает «Coca-coly»</vt:lpstr>
      <vt:lpstr>Что мы знаем о «Сoca-Cole?»</vt:lpstr>
      <vt:lpstr>Может ли Кола очистить от накипи чайник ?</vt:lpstr>
      <vt:lpstr>Угощаем  Колу  колбасой</vt:lpstr>
      <vt:lpstr>Использование Колы как чистящее средство</vt:lpstr>
      <vt:lpstr>Взаимодействие Колы с молоком</vt:lpstr>
      <vt:lpstr>Много ли сахара в «Coka-Cole»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33</cp:revision>
  <dcterms:created xsi:type="dcterms:W3CDTF">2016-12-13T08:50:05Z</dcterms:created>
  <dcterms:modified xsi:type="dcterms:W3CDTF">2017-02-28T10:22:54Z</dcterms:modified>
</cp:coreProperties>
</file>