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9" r:id="rId2"/>
  </p:sldMasterIdLst>
  <p:notesMasterIdLst>
    <p:notesMasterId r:id="rId8"/>
  </p:notesMasterIdLst>
  <p:sldIdLst>
    <p:sldId id="256" r:id="rId3"/>
    <p:sldId id="258" r:id="rId4"/>
    <p:sldId id="276" r:id="rId5"/>
    <p:sldId id="27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83818" autoAdjust="0"/>
  </p:normalViewPr>
  <p:slideViewPr>
    <p:cSldViewPr>
      <p:cViewPr>
        <p:scale>
          <a:sx n="97" d="100"/>
          <a:sy n="97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8E3F-E52F-4ECE-B05D-2258025C915F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919BE-8D9C-484B-82AE-01C88B5E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6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19BE-8D9C-484B-82AE-01C88B5E86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7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3CB2-D720-45CA-AA47-BA507FB1C5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918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BD52-2845-4ED7-A11D-3C2672EA9C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317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000A-4002-4A62-A9D8-C686A6ABA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446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753B-DF71-40FB-93B2-E7B1A18930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547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4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0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2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5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3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8CCE-F7DB-49A6-9DD8-34B01912FE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196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9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3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1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FA60-B767-4953-A5F2-6019571B79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474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D786-0622-480D-B89D-F2F903DE7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491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C801-3723-45A9-B50D-F7BBF76F14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879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B755-6446-4F43-8A68-AFCF80683E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29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0AA5-B402-443F-A62D-538F99AB04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260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EDC0-0EF2-4F82-B9F0-86853BF63F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348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A022-728A-4B54-9C69-8B426BF815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249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8C915-2164-4355-B48C-CA3B4F8DDC5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8" y="-130488"/>
            <a:ext cx="9339316" cy="700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Районная </a:t>
            </a:r>
            <a:r>
              <a:rPr lang="ru-RU" sz="2400" b="1" dirty="0">
                <a:ea typeface="Times New Roman"/>
                <a:cs typeface="Times New Roman"/>
              </a:rPr>
              <a:t>научно – практическая конференция </a:t>
            </a:r>
            <a:br>
              <a:rPr lang="ru-RU" sz="2400" b="1" dirty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«Шаг в будущее»</a:t>
            </a:r>
            <a:r>
              <a:rPr lang="ru-RU" sz="3600" b="1" dirty="0">
                <a:ea typeface="Times New Roman"/>
                <a:cs typeface="Times New Roman"/>
              </a:rPr>
              <a:t/>
            </a:r>
            <a:br>
              <a:rPr lang="ru-RU" sz="3600" b="1" dirty="0">
                <a:ea typeface="Times New Roman"/>
                <a:cs typeface="Times New Roman"/>
              </a:rPr>
            </a:br>
            <a:r>
              <a:rPr lang="ru-RU" sz="2400" b="1" dirty="0">
                <a:ea typeface="Times New Roman"/>
                <a:cs typeface="Times New Roman"/>
              </a:rPr>
              <a:t>Муниципальное бюджетное общеобразовательное учреждение</a:t>
            </a:r>
            <a:r>
              <a:rPr lang="ru-RU" sz="3600" b="1" dirty="0">
                <a:ea typeface="Times New Roman"/>
                <a:cs typeface="Times New Roman"/>
              </a:rPr>
              <a:t/>
            </a:r>
            <a:br>
              <a:rPr lang="ru-RU" sz="3600" b="1" dirty="0">
                <a:ea typeface="Times New Roman"/>
                <a:cs typeface="Times New Roman"/>
              </a:rPr>
            </a:br>
            <a:r>
              <a:rPr lang="ru-RU" sz="2400" b="1" dirty="0">
                <a:ea typeface="Times New Roman"/>
                <a:cs typeface="Times New Roman"/>
              </a:rPr>
              <a:t>средняя общеобразовательная школа №1 </a:t>
            </a:r>
            <a:r>
              <a:rPr lang="ru-RU" sz="2400" b="1" dirty="0" err="1">
                <a:ea typeface="Times New Roman"/>
                <a:cs typeface="Times New Roman"/>
              </a:rPr>
              <a:t>р.п.Переяславка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Исследовательская работа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800" b="1" dirty="0" smtClean="0">
                <a:latin typeface="Times New Roman"/>
                <a:ea typeface="Times New Roman"/>
                <a:cs typeface="Times New Roman"/>
              </a:rPr>
              <a:t>Проценты </a:t>
            </a:r>
            <a:r>
              <a:rPr lang="ru-RU" sz="5800" b="1" dirty="0">
                <a:latin typeface="Times New Roman"/>
                <a:ea typeface="Times New Roman"/>
                <a:cs typeface="Times New Roman"/>
              </a:rPr>
              <a:t>в нашей </a:t>
            </a:r>
            <a:r>
              <a:rPr lang="ru-RU" sz="5800" b="1" dirty="0" smtClean="0">
                <a:latin typeface="Times New Roman"/>
                <a:ea typeface="Times New Roman"/>
                <a:cs typeface="Times New Roman"/>
              </a:rPr>
              <a:t>жизни</a:t>
            </a:r>
            <a:endParaRPr lang="ru-RU" sz="3500" b="1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/>
              </a:rPr>
              <a:t> </a:t>
            </a:r>
            <a:r>
              <a:rPr lang="ru-RU" sz="2000" dirty="0" smtClean="0">
                <a:ea typeface="Times New Roman"/>
                <a:cs typeface="Times New Roman"/>
              </a:rPr>
              <a:t>                                                          </a:t>
            </a:r>
          </a:p>
          <a:p>
            <a:pPr marL="0" lvl="0" indent="0">
              <a:buNone/>
            </a:pPr>
            <a:r>
              <a:rPr lang="ru-RU" sz="2000" dirty="0">
                <a:ea typeface="Times New Roman"/>
                <a:cs typeface="Times New Roman"/>
              </a:rPr>
              <a:t> </a:t>
            </a:r>
            <a:r>
              <a:rPr lang="ru-RU" sz="2000" dirty="0" smtClean="0">
                <a:ea typeface="Times New Roman"/>
                <a:cs typeface="Times New Roman"/>
              </a:rPr>
              <a:t>                                                                      </a:t>
            </a:r>
            <a:r>
              <a:rPr lang="ru-RU" sz="24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Автор работы:</a:t>
            </a:r>
            <a:endParaRPr lang="ru-RU" sz="24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ea typeface="Times New Roman"/>
                <a:cs typeface="Times New Roman"/>
              </a:rPr>
              <a:t>                                                             Абросимова Влада Алексеевна, 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ea typeface="Times New Roman"/>
                <a:cs typeface="Times New Roman"/>
              </a:rPr>
              <a:t>                                                             обучающаяся 8 а класса.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  <a:cs typeface="Times New Roman"/>
              </a:rPr>
              <a:t>                                                             Руководитель </a:t>
            </a:r>
            <a:r>
              <a:rPr lang="ru-RU" sz="2400" b="1" dirty="0">
                <a:ea typeface="Times New Roman"/>
                <a:cs typeface="Times New Roman"/>
              </a:rPr>
              <a:t>работы: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ea typeface="Times New Roman"/>
                <a:cs typeface="Times New Roman"/>
              </a:rPr>
              <a:t>                                                             </a:t>
            </a:r>
            <a:r>
              <a:rPr lang="ru-RU" sz="2400" b="1" dirty="0" smtClean="0">
                <a:ea typeface="Times New Roman"/>
                <a:cs typeface="Times New Roman"/>
              </a:rPr>
              <a:t>Абросимова </a:t>
            </a:r>
            <a:r>
              <a:rPr lang="ru-RU" sz="2400" b="1" dirty="0">
                <a:ea typeface="Times New Roman"/>
                <a:cs typeface="Times New Roman"/>
              </a:rPr>
              <a:t>Светлана Александровна,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ea typeface="Times New Roman"/>
                <a:cs typeface="Times New Roman"/>
              </a:rPr>
              <a:t>                                                             </a:t>
            </a:r>
            <a:r>
              <a:rPr lang="ru-RU" sz="2400" b="1" dirty="0" smtClean="0">
                <a:ea typeface="Times New Roman"/>
                <a:cs typeface="Times New Roman"/>
              </a:rPr>
              <a:t>учитель </a:t>
            </a:r>
            <a:r>
              <a:rPr lang="ru-RU" sz="2400" b="1" dirty="0">
                <a:ea typeface="Times New Roman"/>
                <a:cs typeface="Times New Roman"/>
              </a:rPr>
              <a:t>математики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  <a:cs typeface="Times New Roman"/>
              </a:rPr>
              <a:t>                                                             </a:t>
            </a: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/>
              <a:t>2017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452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Цели исследовательской работы: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sz="2200" b="1" i="1" dirty="0" smtClean="0">
                <a:latin typeface="Times New Roman"/>
                <a:ea typeface="Times New Roman"/>
              </a:rPr>
              <a:t>Выяснить</a:t>
            </a:r>
            <a:r>
              <a:rPr lang="ru-RU" sz="2200" b="1" i="1" dirty="0">
                <a:latin typeface="Times New Roman"/>
                <a:ea typeface="Times New Roman"/>
              </a:rPr>
              <a:t>, где и каким образом проценты применяются в нашей жизни, как история доказывает необходимость появления процентов. </a:t>
            </a:r>
            <a:endParaRPr lang="ru-RU" sz="2200" b="1" i="1" dirty="0" smtClean="0">
              <a:latin typeface="Times New Roman"/>
              <a:ea typeface="Times New Roman"/>
            </a:endParaRPr>
          </a:p>
          <a:p>
            <a:r>
              <a:rPr lang="ru-RU" sz="2200" b="1" i="1" dirty="0" smtClean="0">
                <a:latin typeface="Times New Roman"/>
                <a:ea typeface="Times New Roman"/>
              </a:rPr>
              <a:t>Расширить </a:t>
            </a:r>
            <a:r>
              <a:rPr lang="ru-RU" sz="2200" b="1" i="1" dirty="0">
                <a:latin typeface="Times New Roman"/>
                <a:ea typeface="Times New Roman"/>
              </a:rPr>
              <a:t>знания о применении </a:t>
            </a:r>
            <a:r>
              <a:rPr lang="ru-RU" sz="2200" b="1" i="1" dirty="0" smtClean="0">
                <a:latin typeface="Times New Roman"/>
                <a:ea typeface="Times New Roman"/>
              </a:rPr>
              <a:t>процентных </a:t>
            </a:r>
            <a:r>
              <a:rPr lang="ru-RU" sz="2200" b="1" i="1" dirty="0">
                <a:latin typeface="Times New Roman"/>
                <a:ea typeface="Times New Roman"/>
              </a:rPr>
              <a:t>вычислений в задачах </a:t>
            </a:r>
            <a:endParaRPr lang="ru-RU" sz="2200" b="1" i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200" b="1" i="1" dirty="0">
                <a:latin typeface="Times New Roman"/>
                <a:ea typeface="Times New Roman"/>
              </a:rPr>
              <a:t> </a:t>
            </a:r>
            <a:r>
              <a:rPr lang="ru-RU" sz="2200" b="1" i="1" dirty="0" smtClean="0">
                <a:latin typeface="Times New Roman"/>
                <a:ea typeface="Times New Roman"/>
              </a:rPr>
              <a:t>  из </a:t>
            </a:r>
            <a:r>
              <a:rPr lang="ru-RU" sz="2200" b="1" i="1" dirty="0">
                <a:latin typeface="Times New Roman"/>
                <a:ea typeface="Times New Roman"/>
              </a:rPr>
              <a:t>разных сфер жизни человека</a:t>
            </a:r>
            <a:r>
              <a:rPr lang="ru-RU" sz="2200" b="1" i="1" dirty="0" smtClean="0">
                <a:latin typeface="Times New Roman"/>
                <a:ea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1800" b="1" i="1" u="sng" dirty="0" smtClean="0">
                <a:latin typeface="Times New Roman"/>
              </a:rPr>
              <a:t>ЗАДАЧИ ИССЛЕДОВАНИЯ:</a:t>
            </a:r>
          </a:p>
          <a:p>
            <a:pPr lvl="0"/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Изучить историю происхождения процентов из различных источников.</a:t>
            </a:r>
          </a:p>
          <a:p>
            <a:pPr lvl="0"/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Выяснить с помощью анкет-опросников, в каких ситуациях применяют понятие «процент» учащиеся нашей школы и умеют ли они решать простейшие задачи на проценты.</a:t>
            </a:r>
          </a:p>
          <a:p>
            <a:pPr lvl="0"/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Выяснить, применяют ли понятие «процент» наши родители в своей профессиональной деятельности.</a:t>
            </a:r>
          </a:p>
          <a:p>
            <a:pPr lvl="0"/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Составить задачи на проценты и их применение в различных </a:t>
            </a:r>
            <a:endParaRPr lang="ru-RU" sz="2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сферах </a:t>
            </a:r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нашей жизни.</a:t>
            </a:r>
          </a:p>
          <a:p>
            <a:pPr lvl="0"/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Весь собранный материал представить в виде </a:t>
            </a:r>
            <a:endParaRPr lang="ru-RU" sz="2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презентации </a:t>
            </a:r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и брошюры для учащихся при подготовке </a:t>
            </a:r>
            <a:endParaRPr lang="ru-RU" sz="2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к </a:t>
            </a:r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>выпускному экзамену.</a:t>
            </a:r>
          </a:p>
          <a:p>
            <a:pPr marL="0" indent="0">
              <a:buNone/>
            </a:pP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35411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30162"/>
            <a:ext cx="9184216" cy="6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процентов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8207375" cy="28082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История происхождения процентов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началась еще в древности.  Слово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процент переводится как «за сотню» или «со ста».  И первыми идею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выражать таким образом частей целого постоянного, придумали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вавилоняне.  Дело в том, что этот строй пользовался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шестидесятеричными дробями, поэтому им просто необходимо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 такое нововведение. До наших дней дошли клинописные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таблицы  вавилонян, при помощи которых можно легко и быстро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определить, какова сумма процентных денег.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341438"/>
            <a:ext cx="62642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Проценты</a:t>
            </a:r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математическое понятие, которое, в отличии от многих подобных понятий, очень часто встречается в повседневной жизни.</a:t>
            </a:r>
          </a:p>
        </p:txBody>
      </p:sp>
      <p:pic>
        <p:nvPicPr>
          <p:cNvPr id="7" name="Рисунок 6" descr="проценты_фотограф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1616968" cy="156306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538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-15206" y="-315416"/>
            <a:ext cx="915920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005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  </a:t>
            </a:r>
            <a:r>
              <a:rPr lang="ru-RU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Процент часто употребляется в различных выражениях: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«Работать за проценты» — работать за вознаграждение, исчисляемое в зависимости от прибыли или оборота.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 (все) сто процентов» — полностью.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«Процентщик» — человек, ссужающий деньги под большие проценты, ростовщик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10" y="3573016"/>
            <a:ext cx="6578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3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14" y="0"/>
            <a:ext cx="9198214" cy="68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Типы задач на проценты: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89791"/>
              </p:ext>
            </p:extLst>
          </p:nvPr>
        </p:nvGraphicFramePr>
        <p:xfrm>
          <a:off x="683568" y="1196753"/>
          <a:ext cx="8208911" cy="5243701"/>
        </p:xfrm>
        <a:graphic>
          <a:graphicData uri="http://schemas.openxmlformats.org/drawingml/2006/table">
            <a:tbl>
              <a:tblPr firstRow="1" firstCol="1" bandRow="1"/>
              <a:tblGrid>
                <a:gridCol w="2736026"/>
                <a:gridCol w="2736026"/>
                <a:gridCol w="2736859"/>
              </a:tblGrid>
              <a:tr h="87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Вычисление процентов от заданной величины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Вычисление величины по ее процентам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 процентов одно число составляет от другого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Чтобы найти проценты от числа нужно проценты превратить в десятичную дробь и умножить на это число.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Чтобы найти число по его процентам нужно проценты превратить в десятичную дробь и число разделить на эту дробь.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Чтобы найти процентное отношение чисел, нужно отношение этих чисел умножить на 100%.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Найти 2% от 120.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Решение: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25% - это 0,25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120х0,25=30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Ответ: 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Найти число, если 15% от него равны 30.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Решение: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 - это 0,15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30:0.15=200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Ответ: 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Calibri"/>
                          <a:ea typeface="Andale Sans U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Найти, сколько процентов число 15 составляет от числа 60.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Решение: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15:60=0,25 – 1%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0,25х100%=25%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Ответ: 25%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0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6|6.7"/>
</p:tagLst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377</Words>
  <Application>Microsoft Office PowerPoint</Application>
  <PresentationFormat>Экран (4:3)</PresentationFormat>
  <Paragraphs>67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4_Оформление по умолчанию</vt:lpstr>
      <vt:lpstr>Тема Office</vt:lpstr>
      <vt:lpstr>    Районная научно – практическая конференция  «Шаг в будущее» Муниципальное бюджетное общеобразовательное учреждение средняя общеобразовательная школа №1 р.п.Переяславка  </vt:lpstr>
      <vt:lpstr>Цели исследовательской работы:</vt:lpstr>
      <vt:lpstr>История возникновения процентов</vt:lpstr>
      <vt:lpstr>Презентация PowerPoint</vt:lpstr>
      <vt:lpstr>Типы задач на проценты: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 – практическая конференция  «Меня оценят в XXI веке» Муниципальное бюджетное общеобразовательное учреждение средняя общеобразовательная школа №1 р.п.Переяславка</dc:title>
  <dc:creator>DNS</dc:creator>
  <cp:lastModifiedBy>вал</cp:lastModifiedBy>
  <cp:revision>31</cp:revision>
  <dcterms:created xsi:type="dcterms:W3CDTF">2017-02-15T11:06:55Z</dcterms:created>
  <dcterms:modified xsi:type="dcterms:W3CDTF">2017-08-31T11:40:55Z</dcterms:modified>
</cp:coreProperties>
</file>