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15.04.2017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15.04.2017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15.04.2017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15.04.2017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15.04.2017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15.04.2017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15.04.2017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15.04.2017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7170" name="Picture 2" descr="http://ludkin.justclick.ru/media/content/ludkin/SVETA/profession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332656"/>
            <a:ext cx="5495925" cy="27813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260648"/>
            <a:ext cx="8686800" cy="648072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Анализ 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052736"/>
            <a:ext cx="8686800" cy="5805264"/>
          </a:xfrm>
        </p:spPr>
        <p:txBody>
          <a:bodyPr>
            <a:normAutofit fontScale="55000" lnSpcReduction="20000"/>
          </a:bodyPr>
          <a:lstStyle/>
          <a:p>
            <a:r>
              <a:rPr lang="ru-RU" sz="3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9А класс </a:t>
            </a:r>
            <a:r>
              <a:rPr lang="ru-RU" sz="3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– 22уч-ся</a:t>
            </a:r>
          </a:p>
          <a:p>
            <a:pPr marL="514350" indent="-514350">
              <a:buNone/>
            </a:pPr>
            <a:r>
              <a:rPr lang="ru-RU" sz="3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1. Информация о мире профессий:</a:t>
            </a:r>
          </a:p>
          <a:p>
            <a:pPr marL="514350" indent="-514350">
              <a:buNone/>
            </a:pP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     полная – 10чел.;  недостаточная –  8   ; отсутствует – 4</a:t>
            </a:r>
          </a:p>
          <a:p>
            <a:pPr marL="514350" indent="-514350">
              <a:buNone/>
            </a:pPr>
            <a:r>
              <a:rPr lang="ru-RU" sz="3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2. Наличие профессионального плана:</a:t>
            </a:r>
          </a:p>
          <a:p>
            <a:pPr marL="514350" indent="-514350">
              <a:buNone/>
            </a:pP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     определился – 8 ;  думаю - 7 ;  не определился – 7</a:t>
            </a:r>
          </a:p>
          <a:p>
            <a:pPr marL="514350" indent="-514350">
              <a:buNone/>
            </a:pPr>
            <a:r>
              <a:rPr lang="ru-RU" sz="3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3. </a:t>
            </a:r>
            <a:r>
              <a:rPr lang="ru-RU" sz="38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Сформированность</a:t>
            </a:r>
            <a:r>
              <a:rPr lang="ru-RU" sz="3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профессионального плана:</a:t>
            </a:r>
          </a:p>
          <a:p>
            <a:pPr marL="514350" indent="-514350">
              <a:buNone/>
            </a:pP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Сформирован - 8 ; частично - 8 ;  не сформирован -  6</a:t>
            </a:r>
          </a:p>
          <a:p>
            <a:pPr marL="514350" indent="-514350">
              <a:buNone/>
            </a:pPr>
            <a:r>
              <a:rPr lang="ru-RU" sz="3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4. Выбранные  профессии: 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тракторист -1,     автомеханик -4 ;  юрист- 1;  врач – 1; парикмахер – 2; психолог- 2;  программное обеспечение  - 2        </a:t>
            </a:r>
          </a:p>
          <a:p>
            <a:pPr marL="514350" indent="-514350">
              <a:buNone/>
            </a:pPr>
            <a:r>
              <a:rPr lang="ru-RU" sz="3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3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3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Выбор учебные заведения: 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Хабаровский автодорожный технику; Хабаровский колледж искусств, Тихоокеанский государственный университет,  ХГМУ, </a:t>
            </a:r>
            <a:r>
              <a:rPr lang="ru-RU" sz="3800" dirty="0" err="1" smtClean="0">
                <a:latin typeface="Times New Roman" pitchFamily="18" charset="0"/>
                <a:cs typeface="Times New Roman" pitchFamily="18" charset="0"/>
              </a:rPr>
              <a:t>Хорский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 агропромышленный техникум; Хабаровский промышленно-экономический техникум;  Хабаровский технологический колледж</a:t>
            </a:r>
          </a:p>
          <a:p>
            <a:pPr marL="514350" indent="-514350">
              <a:buNone/>
            </a:pPr>
            <a:r>
              <a:rPr lang="ru-RU" sz="3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6. Кто повлиял на выбор профессии:</a:t>
            </a:r>
          </a:p>
          <a:p>
            <a:pPr marL="514350" indent="-514350">
              <a:buNone/>
            </a:pP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 самостоятельно -  5 ; товарищи - 3   ; родители – 1</a:t>
            </a:r>
          </a:p>
          <a:p>
            <a:pPr marL="514350" indent="-514350">
              <a:buNone/>
            </a:pPr>
            <a:r>
              <a:rPr lang="ru-RU" sz="3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7. Интересы и склонности учащихся: </a:t>
            </a:r>
          </a:p>
          <a:p>
            <a:pPr marL="514350" indent="-514350">
              <a:buNone/>
            </a:pP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Спорт, радиотехника, строительство, рисование, футбол, чтение, лошади, танцы, машины, музыка</a:t>
            </a:r>
          </a:p>
          <a:p>
            <a:pPr marL="514350" indent="-514350">
              <a:buNone/>
            </a:pPr>
            <a:endParaRPr lang="ru-RU" sz="38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endParaRPr lang="ru-RU" sz="38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04800" y="476673"/>
          <a:ext cx="8686800" cy="60711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95600"/>
                <a:gridCol w="2895600"/>
                <a:gridCol w="2895600"/>
              </a:tblGrid>
              <a:tr h="1111703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Учащиеся которые уходят со школы после 9 класса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Учащиеся  которые </a:t>
                      </a:r>
                      <a:r>
                        <a:rPr lang="ru-RU" baseline="0" dirty="0" smtClean="0"/>
                        <a:t> намерены  учится в </a:t>
                      </a:r>
                      <a:r>
                        <a:rPr lang="ru-RU" baseline="0" smtClean="0"/>
                        <a:t>10 классе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Учащиеся которые не определились с выбором</a:t>
                      </a:r>
                      <a:endParaRPr lang="ru-RU" dirty="0"/>
                    </a:p>
                  </a:txBody>
                  <a:tcPr/>
                </a:tc>
              </a:tr>
              <a:tr h="450857">
                <a:tc>
                  <a:txBody>
                    <a:bodyPr/>
                    <a:lstStyle/>
                    <a:p>
                      <a:r>
                        <a:rPr lang="ru-RU" dirty="0" smtClean="0"/>
                        <a:t>Тифонов  А.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Читнаева</a:t>
                      </a:r>
                      <a:r>
                        <a:rPr lang="ru-RU" dirty="0" smtClean="0"/>
                        <a:t>  Т.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Привалов  А.</a:t>
                      </a:r>
                      <a:endParaRPr lang="ru-RU" dirty="0"/>
                    </a:p>
                  </a:txBody>
                  <a:tcPr/>
                </a:tc>
              </a:tr>
              <a:tr h="450857">
                <a:tc>
                  <a:txBody>
                    <a:bodyPr/>
                    <a:lstStyle/>
                    <a:p>
                      <a:r>
                        <a:rPr lang="ru-RU" dirty="0" smtClean="0"/>
                        <a:t>Иванников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Симоненко  Д.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Степанюк</a:t>
                      </a:r>
                      <a:r>
                        <a:rPr lang="ru-RU" dirty="0" smtClean="0"/>
                        <a:t> </a:t>
                      </a:r>
                      <a:endParaRPr lang="ru-RU" dirty="0"/>
                    </a:p>
                  </a:txBody>
                  <a:tcPr/>
                </a:tc>
              </a:tr>
              <a:tr h="450857">
                <a:tc>
                  <a:txBody>
                    <a:bodyPr/>
                    <a:lstStyle/>
                    <a:p>
                      <a:r>
                        <a:rPr lang="ru-RU" dirty="0" smtClean="0"/>
                        <a:t>Киреев  В.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Соломенцев</a:t>
                      </a:r>
                      <a:r>
                        <a:rPr lang="ru-RU" dirty="0" smtClean="0"/>
                        <a:t>  Д.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Бабич  А.</a:t>
                      </a:r>
                      <a:endParaRPr lang="ru-RU" dirty="0"/>
                    </a:p>
                  </a:txBody>
                  <a:tcPr/>
                </a:tc>
              </a:tr>
              <a:tr h="450857">
                <a:tc>
                  <a:txBody>
                    <a:bodyPr/>
                    <a:lstStyle/>
                    <a:p>
                      <a:r>
                        <a:rPr lang="ru-RU" dirty="0" smtClean="0"/>
                        <a:t>Овсянников  А.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Трифонова  Е.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450857">
                <a:tc>
                  <a:txBody>
                    <a:bodyPr/>
                    <a:lstStyle/>
                    <a:p>
                      <a:r>
                        <a:rPr lang="ru-RU" dirty="0" smtClean="0"/>
                        <a:t>Назаров  А.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Ушанова</a:t>
                      </a:r>
                      <a:r>
                        <a:rPr lang="ru-RU" dirty="0" smtClean="0"/>
                        <a:t>  А.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450857">
                <a:tc>
                  <a:txBody>
                    <a:bodyPr/>
                    <a:lstStyle/>
                    <a:p>
                      <a:r>
                        <a:rPr lang="ru-RU" dirty="0" smtClean="0"/>
                        <a:t>Овсянникова  З.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Мовчан  Е.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450857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Стрельников</a:t>
                      </a:r>
                      <a:r>
                        <a:rPr lang="ru-RU" dirty="0" smtClean="0"/>
                        <a:t>  М.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Кайтукова</a:t>
                      </a:r>
                      <a:r>
                        <a:rPr lang="ru-RU" baseline="0" dirty="0" smtClean="0"/>
                        <a:t>  П.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450857">
                <a:tc>
                  <a:txBody>
                    <a:bodyPr/>
                    <a:lstStyle/>
                    <a:p>
                      <a:r>
                        <a:rPr lang="ru-RU" dirty="0" smtClean="0"/>
                        <a:t>Вилкова  К.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Андрианова  А.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450857">
                <a:tc>
                  <a:txBody>
                    <a:bodyPr/>
                    <a:lstStyle/>
                    <a:p>
                      <a:r>
                        <a:rPr lang="ru-RU" dirty="0" smtClean="0"/>
                        <a:t>Кириллов  В.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Николаева  В.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450857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Сафонова  А.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450857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9 уч-ся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10 уч-ся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3 уч-ся</a:t>
                      </a:r>
                      <a:endParaRPr lang="ru-RU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332656"/>
            <a:ext cx="8686800" cy="504056"/>
          </a:xfrm>
        </p:spPr>
        <p:txBody>
          <a:bodyPr>
            <a:normAutofit fontScale="90000"/>
          </a:bodyPr>
          <a:lstStyle/>
          <a:p>
            <a:r>
              <a:rPr lang="ru-RU" sz="2800" dirty="0" smtClean="0"/>
              <a:t>Анализ 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124744"/>
            <a:ext cx="8686800" cy="5472608"/>
          </a:xfrm>
        </p:spPr>
        <p:txBody>
          <a:bodyPr>
            <a:normAutofit fontScale="62500" lnSpcReduction="20000"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9Б класс </a:t>
            </a:r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– 24  уч-ся</a:t>
            </a:r>
          </a:p>
          <a:p>
            <a:pPr marL="514350" indent="-514350">
              <a:buNone/>
            </a:pPr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1. Информация о мире профессий:</a:t>
            </a:r>
          </a:p>
          <a:p>
            <a:pPr marL="514350" indent="-51435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полная –  6 чел.;  недостаточная –  14   ; отсутствует – 4</a:t>
            </a:r>
          </a:p>
          <a:p>
            <a:pPr marL="514350" indent="-514350">
              <a:buNone/>
            </a:pPr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2. Наличие профессионального плана:</a:t>
            </a:r>
          </a:p>
          <a:p>
            <a:pPr marL="514350" indent="-51435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определился – 4  ;  думаю - 13 ;  не определился – 7</a:t>
            </a:r>
          </a:p>
          <a:p>
            <a:pPr marL="514350" indent="-514350">
              <a:buNone/>
            </a:pPr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3. </a:t>
            </a:r>
            <a:r>
              <a:rPr lang="ru-RU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Сформированность</a:t>
            </a:r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профессионального плана:</a:t>
            </a:r>
          </a:p>
          <a:p>
            <a:pPr marL="514350" indent="-51435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Сформирован - 3 ; частично - 12 ;  не сформирован -  6</a:t>
            </a:r>
          </a:p>
          <a:p>
            <a:pPr marL="514350" indent="-514350">
              <a:buNone/>
            </a:pPr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4. Выбранные  профессии: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военный - 1     автомеханик -4 ;  юрист- 1;  врач – 1; парикмахер – 2; психолог- 1;  программное обеспечение  - 2; дизайнер -1 ; логистик – 2;  МЧС -1; прокурор -1        </a:t>
            </a:r>
          </a:p>
          <a:p>
            <a:pPr marL="514350" indent="-514350">
              <a:buNone/>
            </a:pPr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Выбор учебные заведения: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Хабаровский автодорожный технику; Хабаровский колледж искусств, Тихоокеанский государственный университет,  ХГМУ,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Хорский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агропромышленный техникум;  Хабаровский железнодорожный техникум</a:t>
            </a:r>
          </a:p>
          <a:p>
            <a:pPr marL="514350" indent="-514350">
              <a:buNone/>
            </a:pPr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6. Кто повлиял на выбор профессии:</a:t>
            </a:r>
          </a:p>
          <a:p>
            <a:pPr marL="514350" indent="-51435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самостоятельно -  9 ; товарищи - 3   ; родители – 3</a:t>
            </a:r>
          </a:p>
          <a:p>
            <a:pPr marL="514350" indent="-514350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7. Интересы и склонности учащихся: </a:t>
            </a:r>
          </a:p>
          <a:p>
            <a:pPr marL="514350" indent="-51435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Спорт, рисование, чтение, техника, музыка, компьютерные игры, фотографировать,  рукоделие.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51520" y="188640"/>
          <a:ext cx="8686800" cy="64205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95600"/>
                <a:gridCol w="2895600"/>
                <a:gridCol w="2895600"/>
              </a:tblGrid>
              <a:tr h="1094404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Учащиеся которые уходят со школы после 9 класса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Учащиеся  которые </a:t>
                      </a:r>
                      <a:r>
                        <a:rPr lang="ru-RU" baseline="0" dirty="0" smtClean="0"/>
                        <a:t> намерены  учится в 10 классе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Учащиеся которые не определились с выбором</a:t>
                      </a:r>
                      <a:endParaRPr lang="ru-RU" dirty="0"/>
                    </a:p>
                  </a:txBody>
                  <a:tcPr/>
                </a:tc>
              </a:tr>
              <a:tr h="443842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Кислицин</a:t>
                      </a:r>
                      <a:r>
                        <a:rPr lang="ru-RU" dirty="0" smtClean="0"/>
                        <a:t> В.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Нефедов</a:t>
                      </a:r>
                      <a:r>
                        <a:rPr lang="ru-RU" baseline="0" dirty="0" smtClean="0"/>
                        <a:t> В.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Козырев </a:t>
                      </a:r>
                      <a:endParaRPr lang="ru-RU" dirty="0"/>
                    </a:p>
                  </a:txBody>
                  <a:tcPr/>
                </a:tc>
              </a:tr>
              <a:tr h="443842">
                <a:tc>
                  <a:txBody>
                    <a:bodyPr/>
                    <a:lstStyle/>
                    <a:p>
                      <a:r>
                        <a:rPr lang="ru-RU" dirty="0" smtClean="0"/>
                        <a:t>Шаманский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Коноплич</a:t>
                      </a:r>
                      <a:r>
                        <a:rPr lang="ru-RU" dirty="0" smtClean="0"/>
                        <a:t> В.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Лазько</a:t>
                      </a:r>
                      <a:r>
                        <a:rPr lang="ru-RU" dirty="0" smtClean="0"/>
                        <a:t> </a:t>
                      </a:r>
                      <a:endParaRPr lang="ru-RU" dirty="0"/>
                    </a:p>
                  </a:txBody>
                  <a:tcPr/>
                </a:tc>
              </a:tr>
              <a:tr h="443842">
                <a:tc>
                  <a:txBody>
                    <a:bodyPr/>
                    <a:lstStyle/>
                    <a:p>
                      <a:r>
                        <a:rPr lang="ru-RU" dirty="0" smtClean="0"/>
                        <a:t>Гладких</a:t>
                      </a:r>
                      <a:r>
                        <a:rPr lang="ru-RU" baseline="0" dirty="0" smtClean="0"/>
                        <a:t>  А.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Ватолина</a:t>
                      </a:r>
                      <a:r>
                        <a:rPr lang="ru-RU" dirty="0" smtClean="0"/>
                        <a:t> В.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Воронкова </a:t>
                      </a:r>
                      <a:endParaRPr lang="ru-RU" dirty="0"/>
                    </a:p>
                  </a:txBody>
                  <a:tcPr/>
                </a:tc>
              </a:tr>
              <a:tr h="443842">
                <a:tc>
                  <a:txBody>
                    <a:bodyPr/>
                    <a:lstStyle/>
                    <a:p>
                      <a:r>
                        <a:rPr lang="ru-RU" dirty="0" smtClean="0"/>
                        <a:t>Воронина А.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Макаров В.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Воротняк</a:t>
                      </a:r>
                      <a:r>
                        <a:rPr lang="ru-RU" dirty="0" smtClean="0"/>
                        <a:t> </a:t>
                      </a:r>
                      <a:endParaRPr lang="ru-RU" dirty="0"/>
                    </a:p>
                  </a:txBody>
                  <a:tcPr/>
                </a:tc>
              </a:tr>
              <a:tr h="443842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Ращук</a:t>
                      </a:r>
                      <a:r>
                        <a:rPr lang="ru-RU" dirty="0" smtClean="0"/>
                        <a:t> С.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Черепанова А.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Михайлова Е.</a:t>
                      </a:r>
                      <a:endParaRPr lang="ru-RU" dirty="0"/>
                    </a:p>
                  </a:txBody>
                  <a:tcPr/>
                </a:tc>
              </a:tr>
              <a:tr h="443842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Борискин В.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Храпунов </a:t>
                      </a:r>
                      <a:endParaRPr lang="ru-RU" dirty="0"/>
                    </a:p>
                  </a:txBody>
                  <a:tcPr/>
                </a:tc>
              </a:tr>
              <a:tr h="443842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Суркова А.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Холод  В.</a:t>
                      </a:r>
                      <a:endParaRPr lang="ru-RU" dirty="0"/>
                    </a:p>
                  </a:txBody>
                  <a:tcPr/>
                </a:tc>
              </a:tr>
              <a:tr h="443842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Цой</a:t>
                      </a:r>
                      <a:r>
                        <a:rPr lang="ru-RU" dirty="0" smtClean="0"/>
                        <a:t> А.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443842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Власов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443842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Макарова Э.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443842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Ачилова</a:t>
                      </a:r>
                      <a:r>
                        <a:rPr lang="ru-RU" dirty="0" smtClean="0"/>
                        <a:t>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443842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5 уч-ся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Панковская</a:t>
                      </a:r>
                      <a:r>
                        <a:rPr lang="ru-RU" dirty="0" smtClean="0"/>
                        <a:t>     </a:t>
                      </a:r>
                      <a:r>
                        <a:rPr lang="ru-RU" b="1" dirty="0" smtClean="0"/>
                        <a:t>12 уч-ся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7 уч-ся</a:t>
                      </a:r>
                      <a:endParaRPr lang="ru-RU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188640"/>
            <a:ext cx="8686800" cy="576064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Анализ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908720"/>
            <a:ext cx="8686800" cy="5171405"/>
          </a:xfrm>
        </p:spPr>
        <p:txBody>
          <a:bodyPr>
            <a:normAutofit fontScale="55000" lnSpcReduction="20000"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9В класс </a:t>
            </a:r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–  15  уч-ся</a:t>
            </a:r>
          </a:p>
          <a:p>
            <a:pPr marL="514350" indent="-514350">
              <a:buNone/>
            </a:pPr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1. Информация о мире профессий:</a:t>
            </a:r>
          </a:p>
          <a:p>
            <a:pPr marL="514350" indent="-51435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полная –  5 чел.;  недостаточная –  9 ; отсутствует – 1</a:t>
            </a:r>
          </a:p>
          <a:p>
            <a:pPr marL="514350" indent="-514350">
              <a:buNone/>
            </a:pPr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2. Наличие профессионального плана:</a:t>
            </a:r>
          </a:p>
          <a:p>
            <a:pPr marL="514350" indent="-51435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определился – 8  ;  думаю -  6 ;  не определился – 1</a:t>
            </a:r>
          </a:p>
          <a:p>
            <a:pPr marL="514350" indent="-514350">
              <a:buNone/>
            </a:pPr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3. </a:t>
            </a:r>
            <a:r>
              <a:rPr lang="ru-RU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Сформированность</a:t>
            </a:r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профессионального плана:</a:t>
            </a:r>
          </a:p>
          <a:p>
            <a:pPr marL="514350" indent="-51435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Сформирован - 4 ; частично - 3 ;  не сформирован -  6</a:t>
            </a:r>
          </a:p>
          <a:p>
            <a:pPr marL="514350" indent="-514350">
              <a:buNone/>
            </a:pPr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4. Выбранные  профессии: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военный - 1     автомеханик -4 ;  юрист- 1;  врач – 2; парикмахер – 2;  мед. сестра 1;  программное обеспечение  - 2;  ветврач - 1 ; логистик –  3;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рефмеханик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– 2; педагог – 1; судовождение – 1;    инженер-строитель- 1; машинист тепловоза - 1 </a:t>
            </a:r>
          </a:p>
          <a:p>
            <a:pPr marL="514350" indent="-514350">
              <a:buNone/>
            </a:pPr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Выбор учебные заведения: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Хабаровский автодорожный технику; Хабаровский  судостроительный техникум,  ДВГМУ,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Хорский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агропромышленный техникум;  Хабаровский железнодорожный техникум; Хабаровский педагогический колледж</a:t>
            </a:r>
          </a:p>
          <a:p>
            <a:pPr marL="514350" indent="-514350">
              <a:buNone/>
            </a:pPr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6. Кто повлиял на выбор профессии:</a:t>
            </a:r>
          </a:p>
          <a:p>
            <a:pPr marL="514350" indent="-51435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самостоятельно -  8 ; товарищи - 0   ; родители – 4</a:t>
            </a:r>
          </a:p>
          <a:p>
            <a:pPr marL="514350" indent="-514350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7. Интересы и склонности учащихся: </a:t>
            </a:r>
          </a:p>
          <a:p>
            <a:pPr marL="514350" indent="-51435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Спорт, рисование, чтение, техника, музыка, компьютерные игры,  рукоделие, туризм.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51520" y="188640"/>
          <a:ext cx="8686800" cy="64807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95600"/>
                <a:gridCol w="2895600"/>
                <a:gridCol w="2895600"/>
              </a:tblGrid>
              <a:tr h="1033241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Учащиеся которые уходят со школы после 9 класса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Учащиеся  которые </a:t>
                      </a:r>
                      <a:r>
                        <a:rPr lang="ru-RU" baseline="0" dirty="0" smtClean="0"/>
                        <a:t> намерены  учится в 10 классе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Учащиеся которые не определились с выбором</a:t>
                      </a:r>
                      <a:endParaRPr lang="ru-RU" dirty="0"/>
                    </a:p>
                  </a:txBody>
                  <a:tcPr/>
                </a:tc>
              </a:tr>
              <a:tr h="419037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Скачков</a:t>
                      </a:r>
                      <a:r>
                        <a:rPr lang="ru-RU" sz="1600" baseline="0" dirty="0" smtClean="0"/>
                        <a:t> В.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Хохлов М.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Фролов  А.</a:t>
                      </a:r>
                      <a:endParaRPr lang="ru-RU" dirty="0"/>
                    </a:p>
                  </a:txBody>
                  <a:tcPr/>
                </a:tc>
              </a:tr>
              <a:tr h="419037">
                <a:tc>
                  <a:txBody>
                    <a:bodyPr/>
                    <a:lstStyle/>
                    <a:p>
                      <a:r>
                        <a:rPr lang="ru-RU" sz="1600" dirty="0" err="1" smtClean="0"/>
                        <a:t>Сыбикова</a:t>
                      </a:r>
                      <a:r>
                        <a:rPr lang="ru-RU" sz="1600" baseline="0" dirty="0" smtClean="0"/>
                        <a:t> 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Афанасьева</a:t>
                      </a:r>
                      <a:r>
                        <a:rPr lang="ru-RU" baseline="0" dirty="0" smtClean="0"/>
                        <a:t>  А.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9037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Охота</a:t>
                      </a:r>
                      <a:r>
                        <a:rPr lang="ru-RU" sz="1600" baseline="0" dirty="0" smtClean="0"/>
                        <a:t> В.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9037">
                <a:tc>
                  <a:txBody>
                    <a:bodyPr/>
                    <a:lstStyle/>
                    <a:p>
                      <a:r>
                        <a:rPr lang="ru-RU" sz="1600" dirty="0" err="1" smtClean="0"/>
                        <a:t>Браславский</a:t>
                      </a:r>
                      <a:r>
                        <a:rPr lang="ru-RU" sz="1600" baseline="0" dirty="0" smtClean="0"/>
                        <a:t> 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9037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Кот</a:t>
                      </a:r>
                      <a:r>
                        <a:rPr lang="ru-RU" sz="1600" baseline="0" dirty="0" smtClean="0"/>
                        <a:t> А.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9037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Кулагина </a:t>
                      </a:r>
                      <a:r>
                        <a:rPr lang="ru-RU" sz="1600" baseline="0" dirty="0" smtClean="0"/>
                        <a:t> Е .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9037">
                <a:tc>
                  <a:txBody>
                    <a:bodyPr/>
                    <a:lstStyle/>
                    <a:p>
                      <a:r>
                        <a:rPr lang="ru-RU" sz="1600" dirty="0" err="1" smtClean="0"/>
                        <a:t>Жмутская</a:t>
                      </a:r>
                      <a:r>
                        <a:rPr lang="ru-RU" sz="1600" dirty="0" smtClean="0"/>
                        <a:t> Е.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9037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Говор В.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9037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Барсуков</a:t>
                      </a:r>
                      <a:r>
                        <a:rPr lang="ru-RU" sz="1600" baseline="0" dirty="0" smtClean="0"/>
                        <a:t> К.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9037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Сухоруков В.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9037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Соломина Л.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9037">
                <a:tc>
                  <a:txBody>
                    <a:bodyPr/>
                    <a:lstStyle/>
                    <a:p>
                      <a:pPr algn="l"/>
                      <a:r>
                        <a:rPr lang="ru-RU" sz="1600" b="0" dirty="0" smtClean="0"/>
                        <a:t>Кукушкина</a:t>
                      </a:r>
                      <a:r>
                        <a:rPr lang="ru-RU" sz="1600" b="0" baseline="0" dirty="0" smtClean="0"/>
                        <a:t> </a:t>
                      </a:r>
                      <a:endParaRPr lang="ru-RU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419037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/>
                        <a:t>12 уч-ся </a:t>
                      </a:r>
                      <a:endParaRPr lang="ru-RU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/>
                        <a:t>2 уч-ся</a:t>
                      </a:r>
                      <a:endParaRPr lang="ru-RU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/>
                        <a:t>1 уч-ся</a:t>
                      </a:r>
                      <a:endParaRPr lang="ru-RU" sz="1600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99</TotalTime>
  <Words>791</Words>
  <Application>Microsoft Office PowerPoint</Application>
  <PresentationFormat>Экран (4:3)</PresentationFormat>
  <Paragraphs>121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Трек</vt:lpstr>
      <vt:lpstr>Слайд 1</vt:lpstr>
      <vt:lpstr>Анализ </vt:lpstr>
      <vt:lpstr>Слайд 3</vt:lpstr>
      <vt:lpstr>Анализ </vt:lpstr>
      <vt:lpstr>Слайд 5</vt:lpstr>
      <vt:lpstr>Анализ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Алёна</dc:creator>
  <cp:lastModifiedBy>Алёна</cp:lastModifiedBy>
  <cp:revision>12</cp:revision>
  <dcterms:created xsi:type="dcterms:W3CDTF">2017-04-15T10:19:16Z</dcterms:created>
  <dcterms:modified xsi:type="dcterms:W3CDTF">2017-04-15T12:18:00Z</dcterms:modified>
</cp:coreProperties>
</file>